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3" r:id="rId4"/>
    <p:sldId id="257" r:id="rId5"/>
    <p:sldId id="258" r:id="rId6"/>
    <p:sldId id="259" r:id="rId7"/>
    <p:sldId id="261" r:id="rId8"/>
    <p:sldId id="262" r:id="rId9"/>
    <p:sldId id="264" r:id="rId10"/>
    <p:sldId id="271" r:id="rId11"/>
    <p:sldId id="275" r:id="rId12"/>
    <p:sldId id="272" r:id="rId13"/>
    <p:sldId id="279" r:id="rId14"/>
    <p:sldId id="280" r:id="rId15"/>
    <p:sldId id="282" r:id="rId16"/>
    <p:sldId id="283" r:id="rId17"/>
    <p:sldId id="273" r:id="rId18"/>
    <p:sldId id="276" r:id="rId19"/>
    <p:sldId id="274" r:id="rId20"/>
    <p:sldId id="277" r:id="rId21"/>
    <p:sldId id="278" r:id="rId22"/>
    <p:sldId id="266" r:id="rId23"/>
    <p:sldId id="267" r:id="rId24"/>
    <p:sldId id="268" r:id="rId25"/>
    <p:sldId id="269" r:id="rId26"/>
    <p:sldId id="2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hai Petrutiu" initials="MP" lastIdx="1" clrIdx="0">
    <p:extLst>
      <p:ext uri="{19B8F6BF-5375-455C-9EA6-DF929625EA0E}">
        <p15:presenceInfo xmlns:p15="http://schemas.microsoft.com/office/powerpoint/2012/main" userId="S-1-5-21-829116468-4204936867-525251204-117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DB66CA-37EE-4F3C-B8E3-CB55A20437EF}" type="doc">
      <dgm:prSet loTypeId="urn:microsoft.com/office/officeart/2018/5/layout/CenteredIconLabelDescriptionList" loCatId="icon" qsTypeId="urn:microsoft.com/office/officeart/2005/8/quickstyle/simple4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8D897311-099D-4773-A769-1DAB1AFF0C5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Train</a:t>
          </a:r>
        </a:p>
      </dgm:t>
    </dgm:pt>
    <dgm:pt modelId="{E1703A71-E45B-43D1-885B-ED0A1BC7AEA3}" type="parTrans" cxnId="{6196D424-5ED6-4405-92FF-15BEB5E11A17}">
      <dgm:prSet/>
      <dgm:spPr/>
      <dgm:t>
        <a:bodyPr/>
        <a:lstStyle/>
        <a:p>
          <a:endParaRPr lang="en-US"/>
        </a:p>
      </dgm:t>
    </dgm:pt>
    <dgm:pt modelId="{0BD3FC55-088A-49FF-AE73-3993B0731241}" type="sibTrans" cxnId="{6196D424-5ED6-4405-92FF-15BEB5E11A17}">
      <dgm:prSet/>
      <dgm:spPr/>
      <dgm:t>
        <a:bodyPr/>
        <a:lstStyle/>
        <a:p>
          <a:endParaRPr lang="en-US"/>
        </a:p>
      </dgm:t>
    </dgm:pt>
    <dgm:pt modelId="{40EB648D-1196-4F20-8CC0-C4CA3FEBBB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Upload annotated images</a:t>
          </a:r>
        </a:p>
        <a:p>
          <a:pPr>
            <a:lnSpc>
              <a:spcPct val="100000"/>
            </a:lnSpc>
          </a:pPr>
          <a:r>
            <a:rPr lang="en-US" dirty="0"/>
            <a:t>Choose task</a:t>
          </a:r>
        </a:p>
      </dgm:t>
    </dgm:pt>
    <dgm:pt modelId="{28A6D869-DA40-4EE1-B793-B5FEA978AC62}" type="parTrans" cxnId="{AFFC3577-F8E0-496E-8F7D-A9CDD5076F5B}">
      <dgm:prSet/>
      <dgm:spPr/>
      <dgm:t>
        <a:bodyPr/>
        <a:lstStyle/>
        <a:p>
          <a:endParaRPr lang="en-US"/>
        </a:p>
      </dgm:t>
    </dgm:pt>
    <dgm:pt modelId="{339DF65B-A791-454A-B09D-1E6EECF263D0}" type="sibTrans" cxnId="{AFFC3577-F8E0-496E-8F7D-A9CDD5076F5B}">
      <dgm:prSet/>
      <dgm:spPr/>
      <dgm:t>
        <a:bodyPr/>
        <a:lstStyle/>
        <a:p>
          <a:endParaRPr lang="en-US"/>
        </a:p>
      </dgm:t>
    </dgm:pt>
    <dgm:pt modelId="{5CC8791E-B0CC-412F-88C6-5C0DEBB775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Choose Deep Learning Frameworks</a:t>
          </a:r>
        </a:p>
      </dgm:t>
    </dgm:pt>
    <dgm:pt modelId="{223502D8-01BC-422A-82DB-215D22BDB371}" type="parTrans" cxnId="{448591E0-F252-4217-9CDC-831BA0B49D53}">
      <dgm:prSet/>
      <dgm:spPr/>
      <dgm:t>
        <a:bodyPr/>
        <a:lstStyle/>
        <a:p>
          <a:endParaRPr lang="en-US"/>
        </a:p>
      </dgm:t>
    </dgm:pt>
    <dgm:pt modelId="{D5361584-5543-4186-A40E-6800BEBD0484}" type="sibTrans" cxnId="{448591E0-F252-4217-9CDC-831BA0B49D53}">
      <dgm:prSet/>
      <dgm:spPr/>
      <dgm:t>
        <a:bodyPr/>
        <a:lstStyle/>
        <a:p>
          <a:endParaRPr lang="en-US"/>
        </a:p>
      </dgm:t>
    </dgm:pt>
    <dgm:pt modelId="{ED530D03-2D73-4D35-9A88-A6049C0AA9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Choose models</a:t>
          </a:r>
        </a:p>
      </dgm:t>
    </dgm:pt>
    <dgm:pt modelId="{CDB6A963-CAF2-4B66-A53D-2C4548DE6427}" type="parTrans" cxnId="{99CAEC54-06A1-4A36-A02A-217D8337EB43}">
      <dgm:prSet/>
      <dgm:spPr/>
      <dgm:t>
        <a:bodyPr/>
        <a:lstStyle/>
        <a:p>
          <a:endParaRPr lang="en-US"/>
        </a:p>
      </dgm:t>
    </dgm:pt>
    <dgm:pt modelId="{378E0000-2278-4596-AA1A-477427F8CFD3}" type="sibTrans" cxnId="{99CAEC54-06A1-4A36-A02A-217D8337EB43}">
      <dgm:prSet/>
      <dgm:spPr/>
      <dgm:t>
        <a:bodyPr/>
        <a:lstStyle/>
        <a:p>
          <a:endParaRPr lang="en-US"/>
        </a:p>
      </dgm:t>
    </dgm:pt>
    <dgm:pt modelId="{1BC1FD7F-B88D-4EF4-857B-7F75ED96F5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[Optional] Select Pre trained model</a:t>
          </a:r>
        </a:p>
        <a:p>
          <a:pPr>
            <a:lnSpc>
              <a:spcPct val="100000"/>
            </a:lnSpc>
          </a:pPr>
          <a:r>
            <a:rPr lang="en-US" dirty="0"/>
            <a:t>Get report on accuracy/performance</a:t>
          </a:r>
        </a:p>
      </dgm:t>
    </dgm:pt>
    <dgm:pt modelId="{83068313-6DF7-4367-824A-297BF84C8D68}" type="parTrans" cxnId="{5A1D2E59-38C7-4317-97DC-123CB6720C19}">
      <dgm:prSet/>
      <dgm:spPr/>
      <dgm:t>
        <a:bodyPr/>
        <a:lstStyle/>
        <a:p>
          <a:endParaRPr lang="en-US"/>
        </a:p>
      </dgm:t>
    </dgm:pt>
    <dgm:pt modelId="{1E115E59-02FF-4480-8C15-A006259D548C}" type="sibTrans" cxnId="{5A1D2E59-38C7-4317-97DC-123CB6720C19}">
      <dgm:prSet/>
      <dgm:spPr/>
      <dgm:t>
        <a:bodyPr/>
        <a:lstStyle/>
        <a:p>
          <a:endParaRPr lang="en-US"/>
        </a:p>
      </dgm:t>
    </dgm:pt>
    <dgm:pt modelId="{92B154C3-357A-4F86-B58C-A5818E6A44E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Detect</a:t>
          </a:r>
        </a:p>
      </dgm:t>
    </dgm:pt>
    <dgm:pt modelId="{BFA30248-2055-4CE9-AF13-DD2225D73F8E}" type="parTrans" cxnId="{F07F6263-50F3-4633-A878-2F8B1924251D}">
      <dgm:prSet/>
      <dgm:spPr/>
      <dgm:t>
        <a:bodyPr/>
        <a:lstStyle/>
        <a:p>
          <a:endParaRPr lang="en-US"/>
        </a:p>
      </dgm:t>
    </dgm:pt>
    <dgm:pt modelId="{37FC5948-EE56-4542-8EA5-8EF113CAB4AE}" type="sibTrans" cxnId="{F07F6263-50F3-4633-A878-2F8B1924251D}">
      <dgm:prSet/>
      <dgm:spPr/>
      <dgm:t>
        <a:bodyPr/>
        <a:lstStyle/>
        <a:p>
          <a:endParaRPr lang="en-US"/>
        </a:p>
      </dgm:t>
    </dgm:pt>
    <dgm:pt modelId="{40BDFAB5-8961-420E-BCE1-2F714D9471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Online – Using our API or Web app</a:t>
          </a:r>
          <a:endParaRPr lang="en-US" dirty="0"/>
        </a:p>
      </dgm:t>
    </dgm:pt>
    <dgm:pt modelId="{94BBBD7E-3699-45F3-A055-2D7C1062821A}" type="parTrans" cxnId="{3ACFF71B-B05F-4362-916E-68C74F8D2A4A}">
      <dgm:prSet/>
      <dgm:spPr/>
      <dgm:t>
        <a:bodyPr/>
        <a:lstStyle/>
        <a:p>
          <a:endParaRPr lang="en-US"/>
        </a:p>
      </dgm:t>
    </dgm:pt>
    <dgm:pt modelId="{90A71E6E-65DA-446E-8423-6A2EC0FBC6FD}" type="sibTrans" cxnId="{3ACFF71B-B05F-4362-916E-68C74F8D2A4A}">
      <dgm:prSet/>
      <dgm:spPr/>
      <dgm:t>
        <a:bodyPr/>
        <a:lstStyle/>
        <a:p>
          <a:endParaRPr lang="en-US"/>
        </a:p>
      </dgm:t>
    </dgm:pt>
    <dgm:pt modelId="{A4614012-96A8-471F-A443-5B8CDAB240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Download model and use them offline</a:t>
          </a:r>
          <a:endParaRPr lang="en-US" dirty="0"/>
        </a:p>
      </dgm:t>
    </dgm:pt>
    <dgm:pt modelId="{4578EBE6-94F9-4F91-A45C-21BB612D94F1}" type="parTrans" cxnId="{AD4B3706-BB98-4639-9E2C-7500C6363747}">
      <dgm:prSet/>
      <dgm:spPr/>
      <dgm:t>
        <a:bodyPr/>
        <a:lstStyle/>
        <a:p>
          <a:endParaRPr lang="en-US"/>
        </a:p>
      </dgm:t>
    </dgm:pt>
    <dgm:pt modelId="{44772C1E-4DA8-43E0-8CE7-9547DD69E7FC}" type="sibTrans" cxnId="{AD4B3706-BB98-4639-9E2C-7500C6363747}">
      <dgm:prSet/>
      <dgm:spPr/>
      <dgm:t>
        <a:bodyPr/>
        <a:lstStyle/>
        <a:p>
          <a:endParaRPr lang="en-US"/>
        </a:p>
      </dgm:t>
    </dgm:pt>
    <dgm:pt modelId="{8F8D8CC8-3D24-4863-A5C0-408790468503}" type="pres">
      <dgm:prSet presAssocID="{23DB66CA-37EE-4F3C-B8E3-CB55A20437EF}" presName="root" presStyleCnt="0">
        <dgm:presLayoutVars>
          <dgm:dir/>
          <dgm:resizeHandles val="exact"/>
        </dgm:presLayoutVars>
      </dgm:prSet>
      <dgm:spPr/>
    </dgm:pt>
    <dgm:pt modelId="{1E00811C-5FB0-4265-98AA-3F972E972D49}" type="pres">
      <dgm:prSet presAssocID="{8D897311-099D-4773-A769-1DAB1AFF0C57}" presName="compNode" presStyleCnt="0"/>
      <dgm:spPr/>
    </dgm:pt>
    <dgm:pt modelId="{148DA188-D4A0-495B-B079-63E938D48BDA}" type="pres">
      <dgm:prSet presAssocID="{8D897311-099D-4773-A769-1DAB1AFF0C5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3F6362B-28E5-4885-BFDA-2FBB1334E51B}" type="pres">
      <dgm:prSet presAssocID="{8D897311-099D-4773-A769-1DAB1AFF0C57}" presName="iconSpace" presStyleCnt="0"/>
      <dgm:spPr/>
    </dgm:pt>
    <dgm:pt modelId="{A0807EF9-5C56-4583-A763-7D494AF46736}" type="pres">
      <dgm:prSet presAssocID="{8D897311-099D-4773-A769-1DAB1AFF0C57}" presName="parTx" presStyleLbl="revTx" presStyleIdx="0" presStyleCnt="4">
        <dgm:presLayoutVars>
          <dgm:chMax val="0"/>
          <dgm:chPref val="0"/>
        </dgm:presLayoutVars>
      </dgm:prSet>
      <dgm:spPr/>
    </dgm:pt>
    <dgm:pt modelId="{0C2E23ED-5ED6-4A90-B0C8-FA684EFBBA10}" type="pres">
      <dgm:prSet presAssocID="{8D897311-099D-4773-A769-1DAB1AFF0C57}" presName="txSpace" presStyleCnt="0"/>
      <dgm:spPr/>
    </dgm:pt>
    <dgm:pt modelId="{8ECF91FB-ACD1-462B-8B10-C1FEB1C0AE2C}" type="pres">
      <dgm:prSet presAssocID="{8D897311-099D-4773-A769-1DAB1AFF0C57}" presName="desTx" presStyleLbl="revTx" presStyleIdx="1" presStyleCnt="4">
        <dgm:presLayoutVars/>
      </dgm:prSet>
      <dgm:spPr/>
    </dgm:pt>
    <dgm:pt modelId="{5F772DA6-E4F9-425A-9B03-BBBEA383C913}" type="pres">
      <dgm:prSet presAssocID="{0BD3FC55-088A-49FF-AE73-3993B0731241}" presName="sibTrans" presStyleCnt="0"/>
      <dgm:spPr/>
    </dgm:pt>
    <dgm:pt modelId="{602F8CBF-3C1F-4D54-A7F6-78C3D522BB42}" type="pres">
      <dgm:prSet presAssocID="{92B154C3-357A-4F86-B58C-A5818E6A44EC}" presName="compNode" presStyleCnt="0"/>
      <dgm:spPr/>
    </dgm:pt>
    <dgm:pt modelId="{BA846F54-BE62-4AF3-8CB3-BF0EFA2E82A0}" type="pres">
      <dgm:prSet presAssocID="{92B154C3-357A-4F86-B58C-A5818E6A44E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4D87F55A-5817-4610-9982-BA7B45111CF0}" type="pres">
      <dgm:prSet presAssocID="{92B154C3-357A-4F86-B58C-A5818E6A44EC}" presName="iconSpace" presStyleCnt="0"/>
      <dgm:spPr/>
    </dgm:pt>
    <dgm:pt modelId="{03DA705F-463A-43D5-B627-C8637A200507}" type="pres">
      <dgm:prSet presAssocID="{92B154C3-357A-4F86-B58C-A5818E6A44EC}" presName="parTx" presStyleLbl="revTx" presStyleIdx="2" presStyleCnt="4">
        <dgm:presLayoutVars>
          <dgm:chMax val="0"/>
          <dgm:chPref val="0"/>
        </dgm:presLayoutVars>
      </dgm:prSet>
      <dgm:spPr/>
    </dgm:pt>
    <dgm:pt modelId="{9A4B8ACB-CC9C-423D-8A54-4AA830E138C5}" type="pres">
      <dgm:prSet presAssocID="{92B154C3-357A-4F86-B58C-A5818E6A44EC}" presName="txSpace" presStyleCnt="0"/>
      <dgm:spPr/>
    </dgm:pt>
    <dgm:pt modelId="{A1E546B5-2165-4ED2-8EBB-66CF795E4939}" type="pres">
      <dgm:prSet presAssocID="{92B154C3-357A-4F86-B58C-A5818E6A44EC}" presName="desTx" presStyleLbl="revTx" presStyleIdx="3" presStyleCnt="4">
        <dgm:presLayoutVars/>
      </dgm:prSet>
      <dgm:spPr/>
    </dgm:pt>
  </dgm:ptLst>
  <dgm:cxnLst>
    <dgm:cxn modelId="{AD4B3706-BB98-4639-9E2C-7500C6363747}" srcId="{92B154C3-357A-4F86-B58C-A5818E6A44EC}" destId="{A4614012-96A8-471F-A443-5B8CDAB2407F}" srcOrd="1" destOrd="0" parTransId="{4578EBE6-94F9-4F91-A45C-21BB612D94F1}" sibTransId="{44772C1E-4DA8-43E0-8CE7-9547DD69E7FC}"/>
    <dgm:cxn modelId="{C4271F0A-F021-4200-81B7-822AE809CD4B}" type="presOf" srcId="{A4614012-96A8-471F-A443-5B8CDAB2407F}" destId="{A1E546B5-2165-4ED2-8EBB-66CF795E4939}" srcOrd="0" destOrd="1" presId="urn:microsoft.com/office/officeart/2018/5/layout/CenteredIconLabelDescriptionList"/>
    <dgm:cxn modelId="{1A859F19-2472-4417-9E2D-E988F8BBBE7A}" type="presOf" srcId="{23DB66CA-37EE-4F3C-B8E3-CB55A20437EF}" destId="{8F8D8CC8-3D24-4863-A5C0-408790468503}" srcOrd="0" destOrd="0" presId="urn:microsoft.com/office/officeart/2018/5/layout/CenteredIconLabelDescriptionList"/>
    <dgm:cxn modelId="{3ACFF71B-B05F-4362-916E-68C74F8D2A4A}" srcId="{92B154C3-357A-4F86-B58C-A5818E6A44EC}" destId="{40BDFAB5-8961-420E-BCE1-2F714D9471C4}" srcOrd="0" destOrd="0" parTransId="{94BBBD7E-3699-45F3-A055-2D7C1062821A}" sibTransId="{90A71E6E-65DA-446E-8423-6A2EC0FBC6FD}"/>
    <dgm:cxn modelId="{6196D424-5ED6-4405-92FF-15BEB5E11A17}" srcId="{23DB66CA-37EE-4F3C-B8E3-CB55A20437EF}" destId="{8D897311-099D-4773-A769-1DAB1AFF0C57}" srcOrd="0" destOrd="0" parTransId="{E1703A71-E45B-43D1-885B-ED0A1BC7AEA3}" sibTransId="{0BD3FC55-088A-49FF-AE73-3993B0731241}"/>
    <dgm:cxn modelId="{BAB10F3F-824C-4A69-AB3E-BD248FA33628}" type="presOf" srcId="{8D897311-099D-4773-A769-1DAB1AFF0C57}" destId="{A0807EF9-5C56-4583-A763-7D494AF46736}" srcOrd="0" destOrd="0" presId="urn:microsoft.com/office/officeart/2018/5/layout/CenteredIconLabelDescriptionList"/>
    <dgm:cxn modelId="{6FF7465F-6BF1-4FEF-B7CC-465E4E24467F}" type="presOf" srcId="{40BDFAB5-8961-420E-BCE1-2F714D9471C4}" destId="{A1E546B5-2165-4ED2-8EBB-66CF795E4939}" srcOrd="0" destOrd="0" presId="urn:microsoft.com/office/officeart/2018/5/layout/CenteredIconLabelDescriptionList"/>
    <dgm:cxn modelId="{F07F6263-50F3-4633-A878-2F8B1924251D}" srcId="{23DB66CA-37EE-4F3C-B8E3-CB55A20437EF}" destId="{92B154C3-357A-4F86-B58C-A5818E6A44EC}" srcOrd="1" destOrd="0" parTransId="{BFA30248-2055-4CE9-AF13-DD2225D73F8E}" sibTransId="{37FC5948-EE56-4542-8EA5-8EF113CAB4AE}"/>
    <dgm:cxn modelId="{22FC9243-ED85-47E8-9E54-EBF024D9E163}" type="presOf" srcId="{1BC1FD7F-B88D-4EF4-857B-7F75ED96F548}" destId="{8ECF91FB-ACD1-462B-8B10-C1FEB1C0AE2C}" srcOrd="0" destOrd="3" presId="urn:microsoft.com/office/officeart/2018/5/layout/CenteredIconLabelDescriptionList"/>
    <dgm:cxn modelId="{E0A27564-48A6-4DB3-AA30-44C3638AF96B}" type="presOf" srcId="{40EB648D-1196-4F20-8CC0-C4CA3FEBBB8E}" destId="{8ECF91FB-ACD1-462B-8B10-C1FEB1C0AE2C}" srcOrd="0" destOrd="0" presId="urn:microsoft.com/office/officeart/2018/5/layout/CenteredIconLabelDescriptionList"/>
    <dgm:cxn modelId="{99CAEC54-06A1-4A36-A02A-217D8337EB43}" srcId="{8D897311-099D-4773-A769-1DAB1AFF0C57}" destId="{ED530D03-2D73-4D35-9A88-A6049C0AA9FC}" srcOrd="2" destOrd="0" parTransId="{CDB6A963-CAF2-4B66-A53D-2C4548DE6427}" sibTransId="{378E0000-2278-4596-AA1A-477427F8CFD3}"/>
    <dgm:cxn modelId="{AFFC3577-F8E0-496E-8F7D-A9CDD5076F5B}" srcId="{8D897311-099D-4773-A769-1DAB1AFF0C57}" destId="{40EB648D-1196-4F20-8CC0-C4CA3FEBBB8E}" srcOrd="0" destOrd="0" parTransId="{28A6D869-DA40-4EE1-B793-B5FEA978AC62}" sibTransId="{339DF65B-A791-454A-B09D-1E6EECF263D0}"/>
    <dgm:cxn modelId="{5A1D2E59-38C7-4317-97DC-123CB6720C19}" srcId="{8D897311-099D-4773-A769-1DAB1AFF0C57}" destId="{1BC1FD7F-B88D-4EF4-857B-7F75ED96F548}" srcOrd="3" destOrd="0" parTransId="{83068313-6DF7-4367-824A-297BF84C8D68}" sibTransId="{1E115E59-02FF-4480-8C15-A006259D548C}"/>
    <dgm:cxn modelId="{3328988E-E9AD-4F55-BA15-6645FE57E3B5}" type="presOf" srcId="{ED530D03-2D73-4D35-9A88-A6049C0AA9FC}" destId="{8ECF91FB-ACD1-462B-8B10-C1FEB1C0AE2C}" srcOrd="0" destOrd="2" presId="urn:microsoft.com/office/officeart/2018/5/layout/CenteredIconLabelDescriptionList"/>
    <dgm:cxn modelId="{4389B0B1-4831-4CDF-955E-1B1368E070D8}" type="presOf" srcId="{92B154C3-357A-4F86-B58C-A5818E6A44EC}" destId="{03DA705F-463A-43D5-B627-C8637A200507}" srcOrd="0" destOrd="0" presId="urn:microsoft.com/office/officeart/2018/5/layout/CenteredIconLabelDescriptionList"/>
    <dgm:cxn modelId="{448591E0-F252-4217-9CDC-831BA0B49D53}" srcId="{8D897311-099D-4773-A769-1DAB1AFF0C57}" destId="{5CC8791E-B0CC-412F-88C6-5C0DEBB775D2}" srcOrd="1" destOrd="0" parTransId="{223502D8-01BC-422A-82DB-215D22BDB371}" sibTransId="{D5361584-5543-4186-A40E-6800BEBD0484}"/>
    <dgm:cxn modelId="{79A6EBE9-34D3-4774-9F38-876BF082CE24}" type="presOf" srcId="{5CC8791E-B0CC-412F-88C6-5C0DEBB775D2}" destId="{8ECF91FB-ACD1-462B-8B10-C1FEB1C0AE2C}" srcOrd="0" destOrd="1" presId="urn:microsoft.com/office/officeart/2018/5/layout/CenteredIconLabelDescriptionList"/>
    <dgm:cxn modelId="{7EBC08F1-A874-4C0A-B333-4AF16A79BE0C}" type="presParOf" srcId="{8F8D8CC8-3D24-4863-A5C0-408790468503}" destId="{1E00811C-5FB0-4265-98AA-3F972E972D49}" srcOrd="0" destOrd="0" presId="urn:microsoft.com/office/officeart/2018/5/layout/CenteredIconLabelDescriptionList"/>
    <dgm:cxn modelId="{F03F61EA-7896-4A00-AEC7-A124E9F8FEED}" type="presParOf" srcId="{1E00811C-5FB0-4265-98AA-3F972E972D49}" destId="{148DA188-D4A0-495B-B079-63E938D48BDA}" srcOrd="0" destOrd="0" presId="urn:microsoft.com/office/officeart/2018/5/layout/CenteredIconLabelDescriptionList"/>
    <dgm:cxn modelId="{B5838CE7-0CE0-4144-B4C4-0CC96B57AC15}" type="presParOf" srcId="{1E00811C-5FB0-4265-98AA-3F972E972D49}" destId="{63F6362B-28E5-4885-BFDA-2FBB1334E51B}" srcOrd="1" destOrd="0" presId="urn:microsoft.com/office/officeart/2018/5/layout/CenteredIconLabelDescriptionList"/>
    <dgm:cxn modelId="{049CC970-9C6F-40D6-A0FC-4A4038C592E2}" type="presParOf" srcId="{1E00811C-5FB0-4265-98AA-3F972E972D49}" destId="{A0807EF9-5C56-4583-A763-7D494AF46736}" srcOrd="2" destOrd="0" presId="urn:microsoft.com/office/officeart/2018/5/layout/CenteredIconLabelDescriptionList"/>
    <dgm:cxn modelId="{5C972781-F07E-48AC-BAAE-78BA7DDEE106}" type="presParOf" srcId="{1E00811C-5FB0-4265-98AA-3F972E972D49}" destId="{0C2E23ED-5ED6-4A90-B0C8-FA684EFBBA10}" srcOrd="3" destOrd="0" presId="urn:microsoft.com/office/officeart/2018/5/layout/CenteredIconLabelDescriptionList"/>
    <dgm:cxn modelId="{CE5E430D-3CA8-4F01-A1D8-543AA8DF1252}" type="presParOf" srcId="{1E00811C-5FB0-4265-98AA-3F972E972D49}" destId="{8ECF91FB-ACD1-462B-8B10-C1FEB1C0AE2C}" srcOrd="4" destOrd="0" presId="urn:microsoft.com/office/officeart/2018/5/layout/CenteredIconLabelDescriptionList"/>
    <dgm:cxn modelId="{E84D69A7-736F-4302-803F-C12EC8562EBF}" type="presParOf" srcId="{8F8D8CC8-3D24-4863-A5C0-408790468503}" destId="{5F772DA6-E4F9-425A-9B03-BBBEA383C913}" srcOrd="1" destOrd="0" presId="urn:microsoft.com/office/officeart/2018/5/layout/CenteredIconLabelDescriptionList"/>
    <dgm:cxn modelId="{2AC9F6AF-AF2C-40C3-B0B3-E469C170E5A1}" type="presParOf" srcId="{8F8D8CC8-3D24-4863-A5C0-408790468503}" destId="{602F8CBF-3C1F-4D54-A7F6-78C3D522BB42}" srcOrd="2" destOrd="0" presId="urn:microsoft.com/office/officeart/2018/5/layout/CenteredIconLabelDescriptionList"/>
    <dgm:cxn modelId="{AD752411-1771-4084-819D-F5D093179754}" type="presParOf" srcId="{602F8CBF-3C1F-4D54-A7F6-78C3D522BB42}" destId="{BA846F54-BE62-4AF3-8CB3-BF0EFA2E82A0}" srcOrd="0" destOrd="0" presId="urn:microsoft.com/office/officeart/2018/5/layout/CenteredIconLabelDescriptionList"/>
    <dgm:cxn modelId="{E38B510B-FB12-45FB-8804-BF4412AD93B4}" type="presParOf" srcId="{602F8CBF-3C1F-4D54-A7F6-78C3D522BB42}" destId="{4D87F55A-5817-4610-9982-BA7B45111CF0}" srcOrd="1" destOrd="0" presId="urn:microsoft.com/office/officeart/2018/5/layout/CenteredIconLabelDescriptionList"/>
    <dgm:cxn modelId="{CFC3A87A-45E6-449A-9397-1DB2E27D99A2}" type="presParOf" srcId="{602F8CBF-3C1F-4D54-A7F6-78C3D522BB42}" destId="{03DA705F-463A-43D5-B627-C8637A200507}" srcOrd="2" destOrd="0" presId="urn:microsoft.com/office/officeart/2018/5/layout/CenteredIconLabelDescriptionList"/>
    <dgm:cxn modelId="{F34A073B-5FB2-4A43-9810-760B82198827}" type="presParOf" srcId="{602F8CBF-3C1F-4D54-A7F6-78C3D522BB42}" destId="{9A4B8ACB-CC9C-423D-8A54-4AA830E138C5}" srcOrd="3" destOrd="0" presId="urn:microsoft.com/office/officeart/2018/5/layout/CenteredIconLabelDescriptionList"/>
    <dgm:cxn modelId="{A15C95A8-53B5-476C-A98D-FF44C393D567}" type="presParOf" srcId="{602F8CBF-3C1F-4D54-A7F6-78C3D522BB42}" destId="{A1E546B5-2165-4ED2-8EBB-66CF795E493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B924296-6376-4476-872C-55E272C844D7}" type="doc">
      <dgm:prSet loTypeId="urn:microsoft.com/office/officeart/2005/8/layout/list1" loCatId="list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475BA71-D9F7-46BF-A73B-8C8E3D3E930F}">
      <dgm:prSet/>
      <dgm:spPr/>
      <dgm:t>
        <a:bodyPr/>
        <a:lstStyle/>
        <a:p>
          <a:r>
            <a:rPr lang="en-US"/>
            <a:t>Does</a:t>
          </a:r>
        </a:p>
      </dgm:t>
    </dgm:pt>
    <dgm:pt modelId="{0C19AE40-DFB0-491D-9AF2-5D18B43B8CD5}" type="parTrans" cxnId="{7FD97D91-8AAE-453E-95FF-480123BE7A94}">
      <dgm:prSet/>
      <dgm:spPr/>
      <dgm:t>
        <a:bodyPr/>
        <a:lstStyle/>
        <a:p>
          <a:endParaRPr lang="en-US"/>
        </a:p>
      </dgm:t>
    </dgm:pt>
    <dgm:pt modelId="{81BA8A9B-8ADB-446B-8F7E-A733A4AD987E}" type="sibTrans" cxnId="{7FD97D91-8AAE-453E-95FF-480123BE7A94}">
      <dgm:prSet/>
      <dgm:spPr/>
      <dgm:t>
        <a:bodyPr/>
        <a:lstStyle/>
        <a:p>
          <a:endParaRPr lang="en-US"/>
        </a:p>
      </dgm:t>
    </dgm:pt>
    <dgm:pt modelId="{4EAC9CDB-1343-4DA0-AA16-3D22C5FFBF76}">
      <dgm:prSet/>
      <dgm:spPr/>
      <dgm:t>
        <a:bodyPr/>
        <a:lstStyle/>
        <a:p>
          <a:r>
            <a:rPr lang="en-US"/>
            <a:t>Image classification with activity detection</a:t>
          </a:r>
        </a:p>
      </dgm:t>
    </dgm:pt>
    <dgm:pt modelId="{F9AEE752-E758-465C-9F6A-D2AFE7F96308}" type="parTrans" cxnId="{145B5CDA-4D5A-40CF-991F-BB38E73A2AE3}">
      <dgm:prSet/>
      <dgm:spPr/>
      <dgm:t>
        <a:bodyPr/>
        <a:lstStyle/>
        <a:p>
          <a:endParaRPr lang="en-US"/>
        </a:p>
      </dgm:t>
    </dgm:pt>
    <dgm:pt modelId="{FD025628-8DFF-44AF-A8A2-ECE2A87D758C}" type="sibTrans" cxnId="{145B5CDA-4D5A-40CF-991F-BB38E73A2AE3}">
      <dgm:prSet/>
      <dgm:spPr/>
      <dgm:t>
        <a:bodyPr/>
        <a:lstStyle/>
        <a:p>
          <a:endParaRPr lang="en-US"/>
        </a:p>
      </dgm:t>
    </dgm:pt>
    <dgm:pt modelId="{7392FC82-1484-4FA6-9DB1-622248A5B998}">
      <dgm:prSet/>
      <dgm:spPr/>
      <dgm:t>
        <a:bodyPr/>
        <a:lstStyle/>
        <a:p>
          <a:r>
            <a:rPr lang="en-US"/>
            <a:t>Facial recognition and Facial analysis</a:t>
          </a:r>
        </a:p>
      </dgm:t>
    </dgm:pt>
    <dgm:pt modelId="{8DE014BD-A8F0-4E31-BDB2-F78FCD0AE14D}" type="parTrans" cxnId="{F6B3886B-025B-49AF-A361-E6DFB219C8AE}">
      <dgm:prSet/>
      <dgm:spPr/>
      <dgm:t>
        <a:bodyPr/>
        <a:lstStyle/>
        <a:p>
          <a:endParaRPr lang="en-US"/>
        </a:p>
      </dgm:t>
    </dgm:pt>
    <dgm:pt modelId="{0862FA87-0C7E-43F1-BA67-183AC654E501}" type="sibTrans" cxnId="{F6B3886B-025B-49AF-A361-E6DFB219C8AE}">
      <dgm:prSet/>
      <dgm:spPr/>
      <dgm:t>
        <a:bodyPr/>
        <a:lstStyle/>
        <a:p>
          <a:endParaRPr lang="en-US"/>
        </a:p>
      </dgm:t>
    </dgm:pt>
    <dgm:pt modelId="{8755F683-0B47-4C31-81F5-F3E3D9EEBFEE}">
      <dgm:prSet/>
      <dgm:spPr/>
      <dgm:t>
        <a:bodyPr/>
        <a:lstStyle/>
        <a:p>
          <a:r>
            <a:rPr lang="en-US"/>
            <a:t>Pathing – Analize path of people in scenes for a video</a:t>
          </a:r>
        </a:p>
      </dgm:t>
    </dgm:pt>
    <dgm:pt modelId="{78D21BA6-705E-45BC-A5F3-C18A20EFD398}" type="parTrans" cxnId="{2E99AE13-413E-408D-91D7-8C5ADFEBBA0C}">
      <dgm:prSet/>
      <dgm:spPr/>
      <dgm:t>
        <a:bodyPr/>
        <a:lstStyle/>
        <a:p>
          <a:endParaRPr lang="en-US"/>
        </a:p>
      </dgm:t>
    </dgm:pt>
    <dgm:pt modelId="{AD82ED0D-BA12-40E2-B8CE-95E4D1BE4E31}" type="sibTrans" cxnId="{2E99AE13-413E-408D-91D7-8C5ADFEBBA0C}">
      <dgm:prSet/>
      <dgm:spPr/>
      <dgm:t>
        <a:bodyPr/>
        <a:lstStyle/>
        <a:p>
          <a:endParaRPr lang="en-US"/>
        </a:p>
      </dgm:t>
    </dgm:pt>
    <dgm:pt modelId="{B7D6F5C4-0EB8-4311-B3BD-E9B62A7A6ECE}">
      <dgm:prSet/>
      <dgm:spPr/>
      <dgm:t>
        <a:bodyPr/>
        <a:lstStyle/>
        <a:p>
          <a:r>
            <a:rPr lang="en-US"/>
            <a:t>Adult content (content moderation)</a:t>
          </a:r>
        </a:p>
      </dgm:t>
    </dgm:pt>
    <dgm:pt modelId="{0FD727C0-C30B-4B87-AEBE-945BAB2E4062}" type="parTrans" cxnId="{DB63E25E-BBBC-4F91-A83B-6F7872D2855D}">
      <dgm:prSet/>
      <dgm:spPr/>
      <dgm:t>
        <a:bodyPr/>
        <a:lstStyle/>
        <a:p>
          <a:endParaRPr lang="en-US"/>
        </a:p>
      </dgm:t>
    </dgm:pt>
    <dgm:pt modelId="{A99B74AC-5D9A-4F34-AD01-70A33BB489E9}" type="sibTrans" cxnId="{DB63E25E-BBBC-4F91-A83B-6F7872D2855D}">
      <dgm:prSet/>
      <dgm:spPr/>
      <dgm:t>
        <a:bodyPr/>
        <a:lstStyle/>
        <a:p>
          <a:endParaRPr lang="en-US"/>
        </a:p>
      </dgm:t>
    </dgm:pt>
    <dgm:pt modelId="{CF43140A-4DE9-4D8D-A32A-45C89C362F3D}">
      <dgm:prSet/>
      <dgm:spPr/>
      <dgm:t>
        <a:bodyPr/>
        <a:lstStyle/>
        <a:p>
          <a:r>
            <a:rPr lang="en-US"/>
            <a:t>Celebrity recognition</a:t>
          </a:r>
        </a:p>
      </dgm:t>
    </dgm:pt>
    <dgm:pt modelId="{2BEAD8DF-4E51-4818-8F48-1BFD2F701CE0}" type="parTrans" cxnId="{C237E40C-38F8-419A-8D55-030FE1641B20}">
      <dgm:prSet/>
      <dgm:spPr/>
      <dgm:t>
        <a:bodyPr/>
        <a:lstStyle/>
        <a:p>
          <a:endParaRPr lang="en-US"/>
        </a:p>
      </dgm:t>
    </dgm:pt>
    <dgm:pt modelId="{91CADF70-7D9D-4A3C-9A89-FFB0311E3F9A}" type="sibTrans" cxnId="{C237E40C-38F8-419A-8D55-030FE1641B20}">
      <dgm:prSet/>
      <dgm:spPr/>
      <dgm:t>
        <a:bodyPr/>
        <a:lstStyle/>
        <a:p>
          <a:endParaRPr lang="en-US"/>
        </a:p>
      </dgm:t>
    </dgm:pt>
    <dgm:pt modelId="{3CB78AF9-C93A-429A-BDBF-7ECF6D644225}">
      <dgm:prSet/>
      <dgm:spPr/>
      <dgm:t>
        <a:bodyPr/>
        <a:lstStyle/>
        <a:p>
          <a:r>
            <a:rPr lang="en-US"/>
            <a:t>OCR</a:t>
          </a:r>
        </a:p>
      </dgm:t>
    </dgm:pt>
    <dgm:pt modelId="{F8852A73-A00C-47D3-874C-5EF98DA30A58}" type="parTrans" cxnId="{CF883C4C-1C62-44DB-9559-9B9E409DED05}">
      <dgm:prSet/>
      <dgm:spPr/>
      <dgm:t>
        <a:bodyPr/>
        <a:lstStyle/>
        <a:p>
          <a:endParaRPr lang="en-US"/>
        </a:p>
      </dgm:t>
    </dgm:pt>
    <dgm:pt modelId="{54A8AF97-EB48-4D41-A896-D58126152E48}" type="sibTrans" cxnId="{CF883C4C-1C62-44DB-9559-9B9E409DED05}">
      <dgm:prSet/>
      <dgm:spPr/>
      <dgm:t>
        <a:bodyPr/>
        <a:lstStyle/>
        <a:p>
          <a:endParaRPr lang="en-US"/>
        </a:p>
      </dgm:t>
    </dgm:pt>
    <dgm:pt modelId="{7416725F-E6B5-46BA-8970-9FCA4C9FCD00}">
      <dgm:prSet/>
      <dgm:spPr/>
      <dgm:t>
        <a:bodyPr/>
        <a:lstStyle/>
        <a:p>
          <a:r>
            <a:rPr lang="en-US"/>
            <a:t>Good integration with other AWS services</a:t>
          </a:r>
        </a:p>
      </dgm:t>
    </dgm:pt>
    <dgm:pt modelId="{31853474-E754-403C-80CF-DA8BEFC1EB7F}" type="parTrans" cxnId="{2ACC45ED-CBF4-4B74-948A-4B1851479937}">
      <dgm:prSet/>
      <dgm:spPr/>
      <dgm:t>
        <a:bodyPr/>
        <a:lstStyle/>
        <a:p>
          <a:endParaRPr lang="en-US"/>
        </a:p>
      </dgm:t>
    </dgm:pt>
    <dgm:pt modelId="{B77C67D2-38B3-4BCE-8DD3-D51E3E06C793}" type="sibTrans" cxnId="{2ACC45ED-CBF4-4B74-948A-4B1851479937}">
      <dgm:prSet/>
      <dgm:spPr/>
      <dgm:t>
        <a:bodyPr/>
        <a:lstStyle/>
        <a:p>
          <a:endParaRPr lang="en-US"/>
        </a:p>
      </dgm:t>
    </dgm:pt>
    <dgm:pt modelId="{A88A72B1-3C3E-41FC-B0F8-630204EF2483}">
      <dgm:prSet/>
      <dgm:spPr/>
      <dgm:t>
        <a:bodyPr/>
        <a:lstStyle/>
        <a:p>
          <a:r>
            <a:rPr lang="en-US"/>
            <a:t>Doesn’t:</a:t>
          </a:r>
        </a:p>
      </dgm:t>
    </dgm:pt>
    <dgm:pt modelId="{377C7349-E0D6-4F04-9CF5-DBF56DCCA117}" type="parTrans" cxnId="{92A70EE8-0C62-4B45-A1DC-3458B8F1857E}">
      <dgm:prSet/>
      <dgm:spPr/>
      <dgm:t>
        <a:bodyPr/>
        <a:lstStyle/>
        <a:p>
          <a:endParaRPr lang="en-US"/>
        </a:p>
      </dgm:t>
    </dgm:pt>
    <dgm:pt modelId="{4FB730F3-04EB-4846-B74A-CB09688338D6}" type="sibTrans" cxnId="{92A70EE8-0C62-4B45-A1DC-3458B8F1857E}">
      <dgm:prSet/>
      <dgm:spPr/>
      <dgm:t>
        <a:bodyPr/>
        <a:lstStyle/>
        <a:p>
          <a:endParaRPr lang="en-US"/>
        </a:p>
      </dgm:t>
    </dgm:pt>
    <dgm:pt modelId="{1183115C-1624-4187-B128-EF2FEAA0BD9A}">
      <dgm:prSet/>
      <dgm:spPr/>
      <dgm:t>
        <a:bodyPr/>
        <a:lstStyle/>
        <a:p>
          <a:r>
            <a:rPr lang="en-US"/>
            <a:t>Allow you to define custom objects</a:t>
          </a:r>
        </a:p>
      </dgm:t>
    </dgm:pt>
    <dgm:pt modelId="{8F8CD7DD-0CCE-4861-ACBA-28690DB5A32A}" type="parTrans" cxnId="{DA8A7399-823A-4113-8ACC-41309C99796A}">
      <dgm:prSet/>
      <dgm:spPr/>
      <dgm:t>
        <a:bodyPr/>
        <a:lstStyle/>
        <a:p>
          <a:endParaRPr lang="en-US"/>
        </a:p>
      </dgm:t>
    </dgm:pt>
    <dgm:pt modelId="{FD8B3EE1-5322-46CE-965A-B6B9B3543BFE}" type="sibTrans" cxnId="{DA8A7399-823A-4113-8ACC-41309C99796A}">
      <dgm:prSet/>
      <dgm:spPr/>
      <dgm:t>
        <a:bodyPr/>
        <a:lstStyle/>
        <a:p>
          <a:endParaRPr lang="en-US"/>
        </a:p>
      </dgm:t>
    </dgm:pt>
    <dgm:pt modelId="{D606EA73-727E-4CCA-A13D-E51CAAA695A4}">
      <dgm:prSet/>
      <dgm:spPr/>
      <dgm:t>
        <a:bodyPr/>
        <a:lstStyle/>
        <a:p>
          <a:r>
            <a:rPr lang="en-US"/>
            <a:t>Object detection/Instance segmentation</a:t>
          </a:r>
        </a:p>
      </dgm:t>
    </dgm:pt>
    <dgm:pt modelId="{86DDD92C-C147-4628-B151-50F1019F5032}" type="parTrans" cxnId="{893653E6-19D0-48B1-B2D3-7CA5B20BFEB6}">
      <dgm:prSet/>
      <dgm:spPr/>
      <dgm:t>
        <a:bodyPr/>
        <a:lstStyle/>
        <a:p>
          <a:endParaRPr lang="en-US"/>
        </a:p>
      </dgm:t>
    </dgm:pt>
    <dgm:pt modelId="{8ACBBCDC-6647-4C1F-BA18-2ED5B2CDC7FA}" type="sibTrans" cxnId="{893653E6-19D0-48B1-B2D3-7CA5B20BFEB6}">
      <dgm:prSet/>
      <dgm:spPr/>
      <dgm:t>
        <a:bodyPr/>
        <a:lstStyle/>
        <a:p>
          <a:endParaRPr lang="en-US"/>
        </a:p>
      </dgm:t>
    </dgm:pt>
    <dgm:pt modelId="{8D935FD6-40A9-4CA4-B56B-0E34A6737C71}">
      <dgm:prSet/>
      <dgm:spPr/>
      <dgm:t>
        <a:bodyPr/>
        <a:lstStyle/>
        <a:p>
          <a:r>
            <a:rPr lang="en-US"/>
            <a:t>Work offline</a:t>
          </a:r>
        </a:p>
      </dgm:t>
    </dgm:pt>
    <dgm:pt modelId="{2524E06B-1134-4330-A30B-7B35B40B8D1D}" type="parTrans" cxnId="{F4DAD82A-DBB6-47EF-B8AA-BE1143FEF253}">
      <dgm:prSet/>
      <dgm:spPr/>
      <dgm:t>
        <a:bodyPr/>
        <a:lstStyle/>
        <a:p>
          <a:endParaRPr lang="en-US"/>
        </a:p>
      </dgm:t>
    </dgm:pt>
    <dgm:pt modelId="{BEFE4789-F019-4B6C-B91B-89E7AB294F57}" type="sibTrans" cxnId="{F4DAD82A-DBB6-47EF-B8AA-BE1143FEF253}">
      <dgm:prSet/>
      <dgm:spPr/>
      <dgm:t>
        <a:bodyPr/>
        <a:lstStyle/>
        <a:p>
          <a:endParaRPr lang="en-US"/>
        </a:p>
      </dgm:t>
    </dgm:pt>
    <dgm:pt modelId="{A2973804-5278-4D06-8D33-2D6F1EE1F440}" type="pres">
      <dgm:prSet presAssocID="{4B924296-6376-4476-872C-55E272C844D7}" presName="linear" presStyleCnt="0">
        <dgm:presLayoutVars>
          <dgm:dir/>
          <dgm:animLvl val="lvl"/>
          <dgm:resizeHandles val="exact"/>
        </dgm:presLayoutVars>
      </dgm:prSet>
      <dgm:spPr/>
    </dgm:pt>
    <dgm:pt modelId="{359E7A59-93EF-480B-B33E-7E661A90FCCA}" type="pres">
      <dgm:prSet presAssocID="{C475BA71-D9F7-46BF-A73B-8C8E3D3E930F}" presName="parentLin" presStyleCnt="0"/>
      <dgm:spPr/>
    </dgm:pt>
    <dgm:pt modelId="{7B7D4134-C8C1-48B2-A19C-272097DB68BC}" type="pres">
      <dgm:prSet presAssocID="{C475BA71-D9F7-46BF-A73B-8C8E3D3E930F}" presName="parentLeftMargin" presStyleLbl="node1" presStyleIdx="0" presStyleCnt="2"/>
      <dgm:spPr/>
    </dgm:pt>
    <dgm:pt modelId="{7C2ABDB2-BAC5-48F6-B215-46CB81895BD6}" type="pres">
      <dgm:prSet presAssocID="{C475BA71-D9F7-46BF-A73B-8C8E3D3E930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CC9FCAA-1C4E-4A13-B121-AF34230B9C06}" type="pres">
      <dgm:prSet presAssocID="{C475BA71-D9F7-46BF-A73B-8C8E3D3E930F}" presName="negativeSpace" presStyleCnt="0"/>
      <dgm:spPr/>
    </dgm:pt>
    <dgm:pt modelId="{4866F595-C24B-4ADA-93ED-E2E7EE55E014}" type="pres">
      <dgm:prSet presAssocID="{C475BA71-D9F7-46BF-A73B-8C8E3D3E930F}" presName="childText" presStyleLbl="conFgAcc1" presStyleIdx="0" presStyleCnt="2">
        <dgm:presLayoutVars>
          <dgm:bulletEnabled val="1"/>
        </dgm:presLayoutVars>
      </dgm:prSet>
      <dgm:spPr/>
    </dgm:pt>
    <dgm:pt modelId="{143FA96A-5B83-49FF-AFB6-4CC23C1B6BBD}" type="pres">
      <dgm:prSet presAssocID="{81BA8A9B-8ADB-446B-8F7E-A733A4AD987E}" presName="spaceBetweenRectangles" presStyleCnt="0"/>
      <dgm:spPr/>
    </dgm:pt>
    <dgm:pt modelId="{81A4DBE4-482D-4931-97A0-7749895DF9A4}" type="pres">
      <dgm:prSet presAssocID="{A88A72B1-3C3E-41FC-B0F8-630204EF2483}" presName="parentLin" presStyleCnt="0"/>
      <dgm:spPr/>
    </dgm:pt>
    <dgm:pt modelId="{D00973D6-7E5B-4D03-B507-912EB32FD752}" type="pres">
      <dgm:prSet presAssocID="{A88A72B1-3C3E-41FC-B0F8-630204EF2483}" presName="parentLeftMargin" presStyleLbl="node1" presStyleIdx="0" presStyleCnt="2"/>
      <dgm:spPr/>
    </dgm:pt>
    <dgm:pt modelId="{B0CA1A79-A4BE-499A-9DC4-8C45A6B78A09}" type="pres">
      <dgm:prSet presAssocID="{A88A72B1-3C3E-41FC-B0F8-630204EF248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39AC895-BE07-4F34-9C0B-7D36B8A69750}" type="pres">
      <dgm:prSet presAssocID="{A88A72B1-3C3E-41FC-B0F8-630204EF2483}" presName="negativeSpace" presStyleCnt="0"/>
      <dgm:spPr/>
    </dgm:pt>
    <dgm:pt modelId="{1815CE80-D4B9-417D-8A11-A05ADC8DE69E}" type="pres">
      <dgm:prSet presAssocID="{A88A72B1-3C3E-41FC-B0F8-630204EF248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237E40C-38F8-419A-8D55-030FE1641B20}" srcId="{C475BA71-D9F7-46BF-A73B-8C8E3D3E930F}" destId="{CF43140A-4DE9-4D8D-A32A-45C89C362F3D}" srcOrd="4" destOrd="0" parTransId="{2BEAD8DF-4E51-4818-8F48-1BFD2F701CE0}" sibTransId="{91CADF70-7D9D-4A3C-9A89-FFB0311E3F9A}"/>
    <dgm:cxn modelId="{2E99AE13-413E-408D-91D7-8C5ADFEBBA0C}" srcId="{C475BA71-D9F7-46BF-A73B-8C8E3D3E930F}" destId="{8755F683-0B47-4C31-81F5-F3E3D9EEBFEE}" srcOrd="2" destOrd="0" parTransId="{78D21BA6-705E-45BC-A5F3-C18A20EFD398}" sibTransId="{AD82ED0D-BA12-40E2-B8CE-95E4D1BE4E31}"/>
    <dgm:cxn modelId="{5A2E1717-60CA-4648-A887-7F29C2DB19DC}" type="presOf" srcId="{4EAC9CDB-1343-4DA0-AA16-3D22C5FFBF76}" destId="{4866F595-C24B-4ADA-93ED-E2E7EE55E014}" srcOrd="0" destOrd="0" presId="urn:microsoft.com/office/officeart/2005/8/layout/list1"/>
    <dgm:cxn modelId="{60CF7820-04A0-46B5-8CEA-4D5C65FAF3AA}" type="presOf" srcId="{A88A72B1-3C3E-41FC-B0F8-630204EF2483}" destId="{B0CA1A79-A4BE-499A-9DC4-8C45A6B78A09}" srcOrd="1" destOrd="0" presId="urn:microsoft.com/office/officeart/2005/8/layout/list1"/>
    <dgm:cxn modelId="{F4DAD82A-DBB6-47EF-B8AA-BE1143FEF253}" srcId="{A88A72B1-3C3E-41FC-B0F8-630204EF2483}" destId="{8D935FD6-40A9-4CA4-B56B-0E34A6737C71}" srcOrd="2" destOrd="0" parTransId="{2524E06B-1134-4330-A30B-7B35B40B8D1D}" sibTransId="{BEFE4789-F019-4B6C-B91B-89E7AB294F57}"/>
    <dgm:cxn modelId="{D3AE042E-0004-4A6A-889B-8BE15FB9CCCF}" type="presOf" srcId="{D606EA73-727E-4CCA-A13D-E51CAAA695A4}" destId="{1815CE80-D4B9-417D-8A11-A05ADC8DE69E}" srcOrd="0" destOrd="1" presId="urn:microsoft.com/office/officeart/2005/8/layout/list1"/>
    <dgm:cxn modelId="{B8189B40-0E47-4FD4-8F34-A3B4C781DA02}" type="presOf" srcId="{1183115C-1624-4187-B128-EF2FEAA0BD9A}" destId="{1815CE80-D4B9-417D-8A11-A05ADC8DE69E}" srcOrd="0" destOrd="0" presId="urn:microsoft.com/office/officeart/2005/8/layout/list1"/>
    <dgm:cxn modelId="{DB63E25E-BBBC-4F91-A83B-6F7872D2855D}" srcId="{C475BA71-D9F7-46BF-A73B-8C8E3D3E930F}" destId="{B7D6F5C4-0EB8-4311-B3BD-E9B62A7A6ECE}" srcOrd="3" destOrd="0" parTransId="{0FD727C0-C30B-4B87-AEBE-945BAB2E4062}" sibTransId="{A99B74AC-5D9A-4F34-AD01-70A33BB489E9}"/>
    <dgm:cxn modelId="{7CE40761-9F7E-4302-B1D1-419F202F5ED4}" type="presOf" srcId="{8755F683-0B47-4C31-81F5-F3E3D9EEBFEE}" destId="{4866F595-C24B-4ADA-93ED-E2E7EE55E014}" srcOrd="0" destOrd="2" presId="urn:microsoft.com/office/officeart/2005/8/layout/list1"/>
    <dgm:cxn modelId="{F6B3886B-025B-49AF-A361-E6DFB219C8AE}" srcId="{C475BA71-D9F7-46BF-A73B-8C8E3D3E930F}" destId="{7392FC82-1484-4FA6-9DB1-622248A5B998}" srcOrd="1" destOrd="0" parTransId="{8DE014BD-A8F0-4E31-BDB2-F78FCD0AE14D}" sibTransId="{0862FA87-0C7E-43F1-BA67-183AC654E501}"/>
    <dgm:cxn modelId="{CF883C4C-1C62-44DB-9559-9B9E409DED05}" srcId="{C475BA71-D9F7-46BF-A73B-8C8E3D3E930F}" destId="{3CB78AF9-C93A-429A-BDBF-7ECF6D644225}" srcOrd="5" destOrd="0" parTransId="{F8852A73-A00C-47D3-874C-5EF98DA30A58}" sibTransId="{54A8AF97-EB48-4D41-A896-D58126152E48}"/>
    <dgm:cxn modelId="{593F9F72-67D2-42BA-8B8A-AB8F1AF6017F}" type="presOf" srcId="{B7D6F5C4-0EB8-4311-B3BD-E9B62A7A6ECE}" destId="{4866F595-C24B-4ADA-93ED-E2E7EE55E014}" srcOrd="0" destOrd="3" presId="urn:microsoft.com/office/officeart/2005/8/layout/list1"/>
    <dgm:cxn modelId="{3CD8CC85-B667-418B-9F3B-F8DF4B9FC1C5}" type="presOf" srcId="{7392FC82-1484-4FA6-9DB1-622248A5B998}" destId="{4866F595-C24B-4ADA-93ED-E2E7EE55E014}" srcOrd="0" destOrd="1" presId="urn:microsoft.com/office/officeart/2005/8/layout/list1"/>
    <dgm:cxn modelId="{59F89E8D-2514-424C-A98B-47DA2D2C4E97}" type="presOf" srcId="{3CB78AF9-C93A-429A-BDBF-7ECF6D644225}" destId="{4866F595-C24B-4ADA-93ED-E2E7EE55E014}" srcOrd="0" destOrd="5" presId="urn:microsoft.com/office/officeart/2005/8/layout/list1"/>
    <dgm:cxn modelId="{7FD97D91-8AAE-453E-95FF-480123BE7A94}" srcId="{4B924296-6376-4476-872C-55E272C844D7}" destId="{C475BA71-D9F7-46BF-A73B-8C8E3D3E930F}" srcOrd="0" destOrd="0" parTransId="{0C19AE40-DFB0-491D-9AF2-5D18B43B8CD5}" sibTransId="{81BA8A9B-8ADB-446B-8F7E-A733A4AD987E}"/>
    <dgm:cxn modelId="{DA8A7399-823A-4113-8ACC-41309C99796A}" srcId="{A88A72B1-3C3E-41FC-B0F8-630204EF2483}" destId="{1183115C-1624-4187-B128-EF2FEAA0BD9A}" srcOrd="0" destOrd="0" parTransId="{8F8CD7DD-0CCE-4861-ACBA-28690DB5A32A}" sibTransId="{FD8B3EE1-5322-46CE-965A-B6B9B3543BFE}"/>
    <dgm:cxn modelId="{C6A080B4-900F-48FC-BB44-842D38D1D76C}" type="presOf" srcId="{C475BA71-D9F7-46BF-A73B-8C8E3D3E930F}" destId="{7C2ABDB2-BAC5-48F6-B215-46CB81895BD6}" srcOrd="1" destOrd="0" presId="urn:microsoft.com/office/officeart/2005/8/layout/list1"/>
    <dgm:cxn modelId="{7DB0EAC7-0004-443C-B8BC-A839693529EA}" type="presOf" srcId="{4B924296-6376-4476-872C-55E272C844D7}" destId="{A2973804-5278-4D06-8D33-2D6F1EE1F440}" srcOrd="0" destOrd="0" presId="urn:microsoft.com/office/officeart/2005/8/layout/list1"/>
    <dgm:cxn modelId="{9EC8EFD5-E4DD-484C-A0A1-70AAB1FF8961}" type="presOf" srcId="{CF43140A-4DE9-4D8D-A32A-45C89C362F3D}" destId="{4866F595-C24B-4ADA-93ED-E2E7EE55E014}" srcOrd="0" destOrd="4" presId="urn:microsoft.com/office/officeart/2005/8/layout/list1"/>
    <dgm:cxn modelId="{145B5CDA-4D5A-40CF-991F-BB38E73A2AE3}" srcId="{C475BA71-D9F7-46BF-A73B-8C8E3D3E930F}" destId="{4EAC9CDB-1343-4DA0-AA16-3D22C5FFBF76}" srcOrd="0" destOrd="0" parTransId="{F9AEE752-E758-465C-9F6A-D2AFE7F96308}" sibTransId="{FD025628-8DFF-44AF-A8A2-ECE2A87D758C}"/>
    <dgm:cxn modelId="{FEA072E0-549E-4A40-A214-BDC0AEEA288C}" type="presOf" srcId="{8D935FD6-40A9-4CA4-B56B-0E34A6737C71}" destId="{1815CE80-D4B9-417D-8A11-A05ADC8DE69E}" srcOrd="0" destOrd="2" presId="urn:microsoft.com/office/officeart/2005/8/layout/list1"/>
    <dgm:cxn modelId="{893653E6-19D0-48B1-B2D3-7CA5B20BFEB6}" srcId="{A88A72B1-3C3E-41FC-B0F8-630204EF2483}" destId="{D606EA73-727E-4CCA-A13D-E51CAAA695A4}" srcOrd="1" destOrd="0" parTransId="{86DDD92C-C147-4628-B151-50F1019F5032}" sibTransId="{8ACBBCDC-6647-4C1F-BA18-2ED5B2CDC7FA}"/>
    <dgm:cxn modelId="{8D8EFCE6-DFCE-4966-9618-50B47A8F4810}" type="presOf" srcId="{A88A72B1-3C3E-41FC-B0F8-630204EF2483}" destId="{D00973D6-7E5B-4D03-B507-912EB32FD752}" srcOrd="0" destOrd="0" presId="urn:microsoft.com/office/officeart/2005/8/layout/list1"/>
    <dgm:cxn modelId="{92A70EE8-0C62-4B45-A1DC-3458B8F1857E}" srcId="{4B924296-6376-4476-872C-55E272C844D7}" destId="{A88A72B1-3C3E-41FC-B0F8-630204EF2483}" srcOrd="1" destOrd="0" parTransId="{377C7349-E0D6-4F04-9CF5-DBF56DCCA117}" sibTransId="{4FB730F3-04EB-4846-B74A-CB09688338D6}"/>
    <dgm:cxn modelId="{2ACC45ED-CBF4-4B74-948A-4B1851479937}" srcId="{C475BA71-D9F7-46BF-A73B-8C8E3D3E930F}" destId="{7416725F-E6B5-46BA-8970-9FCA4C9FCD00}" srcOrd="6" destOrd="0" parTransId="{31853474-E754-403C-80CF-DA8BEFC1EB7F}" sibTransId="{B77C67D2-38B3-4BCE-8DD3-D51E3E06C793}"/>
    <dgm:cxn modelId="{FC1028F1-763B-4F17-B660-5A04375C3D76}" type="presOf" srcId="{7416725F-E6B5-46BA-8970-9FCA4C9FCD00}" destId="{4866F595-C24B-4ADA-93ED-E2E7EE55E014}" srcOrd="0" destOrd="6" presId="urn:microsoft.com/office/officeart/2005/8/layout/list1"/>
    <dgm:cxn modelId="{45962DFA-4041-49E2-82A8-74A4D3669430}" type="presOf" srcId="{C475BA71-D9F7-46BF-A73B-8C8E3D3E930F}" destId="{7B7D4134-C8C1-48B2-A19C-272097DB68BC}" srcOrd="0" destOrd="0" presId="urn:microsoft.com/office/officeart/2005/8/layout/list1"/>
    <dgm:cxn modelId="{8C1B1DE3-C65E-48F9-A346-DE56B2AE96EB}" type="presParOf" srcId="{A2973804-5278-4D06-8D33-2D6F1EE1F440}" destId="{359E7A59-93EF-480B-B33E-7E661A90FCCA}" srcOrd="0" destOrd="0" presId="urn:microsoft.com/office/officeart/2005/8/layout/list1"/>
    <dgm:cxn modelId="{B9A788D4-962B-4CE3-AFEA-6A4C7922947E}" type="presParOf" srcId="{359E7A59-93EF-480B-B33E-7E661A90FCCA}" destId="{7B7D4134-C8C1-48B2-A19C-272097DB68BC}" srcOrd="0" destOrd="0" presId="urn:microsoft.com/office/officeart/2005/8/layout/list1"/>
    <dgm:cxn modelId="{098A9D44-36A0-48F4-A507-87047B725402}" type="presParOf" srcId="{359E7A59-93EF-480B-B33E-7E661A90FCCA}" destId="{7C2ABDB2-BAC5-48F6-B215-46CB81895BD6}" srcOrd="1" destOrd="0" presId="urn:microsoft.com/office/officeart/2005/8/layout/list1"/>
    <dgm:cxn modelId="{60E3B505-8885-48E3-B10B-E6DADEE2EE39}" type="presParOf" srcId="{A2973804-5278-4D06-8D33-2D6F1EE1F440}" destId="{4CC9FCAA-1C4E-4A13-B121-AF34230B9C06}" srcOrd="1" destOrd="0" presId="urn:microsoft.com/office/officeart/2005/8/layout/list1"/>
    <dgm:cxn modelId="{25E18727-9E20-43EB-BE11-DA7B176E98DC}" type="presParOf" srcId="{A2973804-5278-4D06-8D33-2D6F1EE1F440}" destId="{4866F595-C24B-4ADA-93ED-E2E7EE55E014}" srcOrd="2" destOrd="0" presId="urn:microsoft.com/office/officeart/2005/8/layout/list1"/>
    <dgm:cxn modelId="{6AEF526C-A99B-48C6-92CC-23D6B410AD0C}" type="presParOf" srcId="{A2973804-5278-4D06-8D33-2D6F1EE1F440}" destId="{143FA96A-5B83-49FF-AFB6-4CC23C1B6BBD}" srcOrd="3" destOrd="0" presId="urn:microsoft.com/office/officeart/2005/8/layout/list1"/>
    <dgm:cxn modelId="{E7D48FEF-5F3F-4AF3-81E7-968510687AC1}" type="presParOf" srcId="{A2973804-5278-4D06-8D33-2D6F1EE1F440}" destId="{81A4DBE4-482D-4931-97A0-7749895DF9A4}" srcOrd="4" destOrd="0" presId="urn:microsoft.com/office/officeart/2005/8/layout/list1"/>
    <dgm:cxn modelId="{A4CE0E1F-F67D-4508-A856-3F138C68B6D8}" type="presParOf" srcId="{81A4DBE4-482D-4931-97A0-7749895DF9A4}" destId="{D00973D6-7E5B-4D03-B507-912EB32FD752}" srcOrd="0" destOrd="0" presId="urn:microsoft.com/office/officeart/2005/8/layout/list1"/>
    <dgm:cxn modelId="{7D8DB1CB-90CC-4F90-A70C-B6186B260D31}" type="presParOf" srcId="{81A4DBE4-482D-4931-97A0-7749895DF9A4}" destId="{B0CA1A79-A4BE-499A-9DC4-8C45A6B78A09}" srcOrd="1" destOrd="0" presId="urn:microsoft.com/office/officeart/2005/8/layout/list1"/>
    <dgm:cxn modelId="{5036FDCB-41B3-4C71-A3CB-90F41FB5F323}" type="presParOf" srcId="{A2973804-5278-4D06-8D33-2D6F1EE1F440}" destId="{A39AC895-BE07-4F34-9C0B-7D36B8A69750}" srcOrd="5" destOrd="0" presId="urn:microsoft.com/office/officeart/2005/8/layout/list1"/>
    <dgm:cxn modelId="{2698C5D5-0DE2-4DE1-A1C9-8B708E1ABEFE}" type="presParOf" srcId="{A2973804-5278-4D06-8D33-2D6F1EE1F440}" destId="{1815CE80-D4B9-417D-8A11-A05ADC8DE69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8969E4-7D17-4BCE-8ACE-9BD3628B2EB2}" type="doc">
      <dgm:prSet loTypeId="urn:microsoft.com/office/officeart/2018/5/layout/CenteredIconLabelDescriptionList" loCatId="icon" qsTypeId="urn:microsoft.com/office/officeart/2005/8/quickstyle/simple4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7DB2BF5-EF72-42E7-9FA3-E43B769515D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Stop</a:t>
          </a:r>
        </a:p>
      </dgm:t>
    </dgm:pt>
    <dgm:pt modelId="{1DE70A1A-ACA6-41EA-9AC3-BAB5FA5813B4}" type="parTrans" cxnId="{39057853-4E66-4CB5-9289-B0CB67D0A3FF}">
      <dgm:prSet/>
      <dgm:spPr/>
      <dgm:t>
        <a:bodyPr/>
        <a:lstStyle/>
        <a:p>
          <a:endParaRPr lang="en-US"/>
        </a:p>
      </dgm:t>
    </dgm:pt>
    <dgm:pt modelId="{66826289-D88D-40C1-94AE-A0A81166F9F8}" type="sibTrans" cxnId="{39057853-4E66-4CB5-9289-B0CB67D0A3FF}">
      <dgm:prSet/>
      <dgm:spPr/>
      <dgm:t>
        <a:bodyPr/>
        <a:lstStyle/>
        <a:p>
          <a:endParaRPr lang="en-US"/>
        </a:p>
      </dgm:t>
    </dgm:pt>
    <dgm:pt modelId="{F5BC1D70-ED74-44A1-968C-399960D989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Installing all Deep Learning frameworks on your infrastructure</a:t>
          </a:r>
        </a:p>
      </dgm:t>
    </dgm:pt>
    <dgm:pt modelId="{98276372-48C7-4D27-BE19-9BEEA01B3735}" type="parTrans" cxnId="{3C48106A-C27D-4604-BB71-6DC3E1FA1790}">
      <dgm:prSet/>
      <dgm:spPr/>
      <dgm:t>
        <a:bodyPr/>
        <a:lstStyle/>
        <a:p>
          <a:endParaRPr lang="en-US"/>
        </a:p>
      </dgm:t>
    </dgm:pt>
    <dgm:pt modelId="{A7F19335-D3DE-40C0-8857-73D3F83083CA}" type="sibTrans" cxnId="{3C48106A-C27D-4604-BB71-6DC3E1FA1790}">
      <dgm:prSet/>
      <dgm:spPr/>
      <dgm:t>
        <a:bodyPr/>
        <a:lstStyle/>
        <a:p>
          <a:endParaRPr lang="en-US"/>
        </a:p>
      </dgm:t>
    </dgm:pt>
    <dgm:pt modelId="{AAE14F16-F2BD-48C3-83CF-AA56F752CE0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Stop</a:t>
          </a:r>
        </a:p>
      </dgm:t>
    </dgm:pt>
    <dgm:pt modelId="{2EDEEB85-DAC0-447D-B68C-CE5EBEB5E9BA}" type="parTrans" cxnId="{8653AE6C-23FA-4E5E-BBD2-7EBAFE07CC35}">
      <dgm:prSet/>
      <dgm:spPr/>
      <dgm:t>
        <a:bodyPr/>
        <a:lstStyle/>
        <a:p>
          <a:endParaRPr lang="en-US"/>
        </a:p>
      </dgm:t>
    </dgm:pt>
    <dgm:pt modelId="{7E982691-1605-4FED-9146-7FDB2F8D2077}" type="sibTrans" cxnId="{8653AE6C-23FA-4E5E-BBD2-7EBAFE07CC35}">
      <dgm:prSet/>
      <dgm:spPr/>
      <dgm:t>
        <a:bodyPr/>
        <a:lstStyle/>
        <a:p>
          <a:endParaRPr lang="en-US"/>
        </a:p>
      </dgm:t>
    </dgm:pt>
    <dgm:pt modelId="{CB0F6AF8-DA7D-4B4D-A1AB-82033CBCF5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Trying to optimize the frameworks to run as fast as possible</a:t>
          </a:r>
        </a:p>
      </dgm:t>
    </dgm:pt>
    <dgm:pt modelId="{65FED454-AE70-40AA-98EC-1A5A383DBB91}" type="parTrans" cxnId="{C986546F-A1EF-4C63-8036-2D18B4552FCC}">
      <dgm:prSet/>
      <dgm:spPr/>
      <dgm:t>
        <a:bodyPr/>
        <a:lstStyle/>
        <a:p>
          <a:endParaRPr lang="en-US"/>
        </a:p>
      </dgm:t>
    </dgm:pt>
    <dgm:pt modelId="{D75DB5ED-2C89-4783-B0D8-D99A643C3151}" type="sibTrans" cxnId="{C986546F-A1EF-4C63-8036-2D18B4552FCC}">
      <dgm:prSet/>
      <dgm:spPr/>
      <dgm:t>
        <a:bodyPr/>
        <a:lstStyle/>
        <a:p>
          <a:endParaRPr lang="en-US"/>
        </a:p>
      </dgm:t>
    </dgm:pt>
    <dgm:pt modelId="{7CB0F205-A373-4729-982C-F236E0BA00C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Stop</a:t>
          </a:r>
        </a:p>
      </dgm:t>
    </dgm:pt>
    <dgm:pt modelId="{384B7147-6BEF-46AD-97B2-2B298C5CCAF9}" type="parTrans" cxnId="{DF9B42B6-C7E6-485B-83F8-238E80B88A86}">
      <dgm:prSet/>
      <dgm:spPr/>
      <dgm:t>
        <a:bodyPr/>
        <a:lstStyle/>
        <a:p>
          <a:endParaRPr lang="en-US"/>
        </a:p>
      </dgm:t>
    </dgm:pt>
    <dgm:pt modelId="{04EE973F-9FF5-4AF0-8F5A-7F53F3D1580B}" type="sibTrans" cxnId="{DF9B42B6-C7E6-485B-83F8-238E80B88A86}">
      <dgm:prSet/>
      <dgm:spPr/>
      <dgm:t>
        <a:bodyPr/>
        <a:lstStyle/>
        <a:p>
          <a:endParaRPr lang="en-US"/>
        </a:p>
      </dgm:t>
    </dgm:pt>
    <dgm:pt modelId="{2170497E-05E3-4AE4-9A80-FE447A4D17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Trying to make all meta architectures and feature extractors work</a:t>
          </a:r>
        </a:p>
      </dgm:t>
    </dgm:pt>
    <dgm:pt modelId="{423B1E49-D332-4592-AFC8-C39C0FB649D9}" type="parTrans" cxnId="{F6E5B2B4-7933-468F-AA81-1257E0CC0FD9}">
      <dgm:prSet/>
      <dgm:spPr/>
      <dgm:t>
        <a:bodyPr/>
        <a:lstStyle/>
        <a:p>
          <a:endParaRPr lang="en-US"/>
        </a:p>
      </dgm:t>
    </dgm:pt>
    <dgm:pt modelId="{B52864F5-8356-4B28-96ED-9F2AE785832D}" type="sibTrans" cxnId="{F6E5B2B4-7933-468F-AA81-1257E0CC0FD9}">
      <dgm:prSet/>
      <dgm:spPr/>
      <dgm:t>
        <a:bodyPr/>
        <a:lstStyle/>
        <a:p>
          <a:endParaRPr lang="en-US"/>
        </a:p>
      </dgm:t>
    </dgm:pt>
    <dgm:pt modelId="{47AD2A50-5B13-4830-A37B-05349063F5E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Stop</a:t>
          </a:r>
        </a:p>
      </dgm:t>
    </dgm:pt>
    <dgm:pt modelId="{425E53E9-1B39-4995-A83E-697DBB28FE1D}" type="parTrans" cxnId="{0A35AF44-F654-4BE8-BE07-1133D369EB81}">
      <dgm:prSet/>
      <dgm:spPr/>
      <dgm:t>
        <a:bodyPr/>
        <a:lstStyle/>
        <a:p>
          <a:endParaRPr lang="en-US"/>
        </a:p>
      </dgm:t>
    </dgm:pt>
    <dgm:pt modelId="{D1279ECD-300B-4908-98BF-385781A4B143}" type="sibTrans" cxnId="{0A35AF44-F654-4BE8-BE07-1133D369EB81}">
      <dgm:prSet/>
      <dgm:spPr/>
      <dgm:t>
        <a:bodyPr/>
        <a:lstStyle/>
        <a:p>
          <a:endParaRPr lang="en-US"/>
        </a:p>
      </dgm:t>
    </dgm:pt>
    <dgm:pt modelId="{5506326E-A15B-4602-A542-119680CB5B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Relying on platforms that work only Online</a:t>
          </a:r>
        </a:p>
      </dgm:t>
    </dgm:pt>
    <dgm:pt modelId="{ED93ADB8-1191-495F-9FA1-AD59B44DE848}" type="parTrans" cxnId="{FB0A728A-670F-4585-A7CC-14D71C542E92}">
      <dgm:prSet/>
      <dgm:spPr/>
      <dgm:t>
        <a:bodyPr/>
        <a:lstStyle/>
        <a:p>
          <a:endParaRPr lang="en-US"/>
        </a:p>
      </dgm:t>
    </dgm:pt>
    <dgm:pt modelId="{1485BEA7-BD3A-4087-A716-1F374D56F268}" type="sibTrans" cxnId="{FB0A728A-670F-4585-A7CC-14D71C542E92}">
      <dgm:prSet/>
      <dgm:spPr/>
      <dgm:t>
        <a:bodyPr/>
        <a:lstStyle/>
        <a:p>
          <a:endParaRPr lang="en-US"/>
        </a:p>
      </dgm:t>
    </dgm:pt>
    <dgm:pt modelId="{5A9542D5-3C86-41A6-8165-83ACBACC2C26}" type="pres">
      <dgm:prSet presAssocID="{628969E4-7D17-4BCE-8ACE-9BD3628B2EB2}" presName="root" presStyleCnt="0">
        <dgm:presLayoutVars>
          <dgm:dir/>
          <dgm:resizeHandles val="exact"/>
        </dgm:presLayoutVars>
      </dgm:prSet>
      <dgm:spPr/>
    </dgm:pt>
    <dgm:pt modelId="{2169C9E7-CCDC-420D-A64D-465E62C8C129}" type="pres">
      <dgm:prSet presAssocID="{B7DB2BF5-EF72-42E7-9FA3-E43B769515D6}" presName="compNode" presStyleCnt="0"/>
      <dgm:spPr/>
    </dgm:pt>
    <dgm:pt modelId="{4A33C95D-D3F4-45A6-8007-8E28C0F528C6}" type="pres">
      <dgm:prSet presAssocID="{B7DB2BF5-EF72-42E7-9FA3-E43B769515D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1848BA6-A4E8-44E9-9C9B-61A5801E63EC}" type="pres">
      <dgm:prSet presAssocID="{B7DB2BF5-EF72-42E7-9FA3-E43B769515D6}" presName="iconSpace" presStyleCnt="0"/>
      <dgm:spPr/>
    </dgm:pt>
    <dgm:pt modelId="{583B0A2B-309F-494D-B4F3-E859E326B0E3}" type="pres">
      <dgm:prSet presAssocID="{B7DB2BF5-EF72-42E7-9FA3-E43B769515D6}" presName="parTx" presStyleLbl="revTx" presStyleIdx="0" presStyleCnt="8">
        <dgm:presLayoutVars>
          <dgm:chMax val="0"/>
          <dgm:chPref val="0"/>
        </dgm:presLayoutVars>
      </dgm:prSet>
      <dgm:spPr/>
    </dgm:pt>
    <dgm:pt modelId="{C67AE35D-378B-4DE3-BAC8-8EE7ED353484}" type="pres">
      <dgm:prSet presAssocID="{B7DB2BF5-EF72-42E7-9FA3-E43B769515D6}" presName="txSpace" presStyleCnt="0"/>
      <dgm:spPr/>
    </dgm:pt>
    <dgm:pt modelId="{9E73F7A7-CC97-4CB5-8F18-C9E28AFF7D81}" type="pres">
      <dgm:prSet presAssocID="{B7DB2BF5-EF72-42E7-9FA3-E43B769515D6}" presName="desTx" presStyleLbl="revTx" presStyleIdx="1" presStyleCnt="8">
        <dgm:presLayoutVars/>
      </dgm:prSet>
      <dgm:spPr/>
    </dgm:pt>
    <dgm:pt modelId="{BC636C8C-297E-400A-BF43-883F665A524D}" type="pres">
      <dgm:prSet presAssocID="{66826289-D88D-40C1-94AE-A0A81166F9F8}" presName="sibTrans" presStyleCnt="0"/>
      <dgm:spPr/>
    </dgm:pt>
    <dgm:pt modelId="{9E5EB651-D23C-4675-80A0-F12FE0981812}" type="pres">
      <dgm:prSet presAssocID="{AAE14F16-F2BD-48C3-83CF-AA56F752CE03}" presName="compNode" presStyleCnt="0"/>
      <dgm:spPr/>
    </dgm:pt>
    <dgm:pt modelId="{1913B40E-8071-4623-A8F7-1C9B0242E580}" type="pres">
      <dgm:prSet presAssocID="{AAE14F16-F2BD-48C3-83CF-AA56F752CE0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8FAB52CA-F2DE-4B03-941F-AA64F9CB62CF}" type="pres">
      <dgm:prSet presAssocID="{AAE14F16-F2BD-48C3-83CF-AA56F752CE03}" presName="iconSpace" presStyleCnt="0"/>
      <dgm:spPr/>
    </dgm:pt>
    <dgm:pt modelId="{25847640-AD8F-4DB3-A786-056BBD66AC66}" type="pres">
      <dgm:prSet presAssocID="{AAE14F16-F2BD-48C3-83CF-AA56F752CE03}" presName="parTx" presStyleLbl="revTx" presStyleIdx="2" presStyleCnt="8">
        <dgm:presLayoutVars>
          <dgm:chMax val="0"/>
          <dgm:chPref val="0"/>
        </dgm:presLayoutVars>
      </dgm:prSet>
      <dgm:spPr/>
    </dgm:pt>
    <dgm:pt modelId="{4FCD66D3-428D-418A-B961-1B6D8256FFAD}" type="pres">
      <dgm:prSet presAssocID="{AAE14F16-F2BD-48C3-83CF-AA56F752CE03}" presName="txSpace" presStyleCnt="0"/>
      <dgm:spPr/>
    </dgm:pt>
    <dgm:pt modelId="{AF2F7205-26BF-487C-B214-186D63281453}" type="pres">
      <dgm:prSet presAssocID="{AAE14F16-F2BD-48C3-83CF-AA56F752CE03}" presName="desTx" presStyleLbl="revTx" presStyleIdx="3" presStyleCnt="8">
        <dgm:presLayoutVars/>
      </dgm:prSet>
      <dgm:spPr/>
    </dgm:pt>
    <dgm:pt modelId="{DE539283-CBDB-469F-BCCD-3D14FF85FB59}" type="pres">
      <dgm:prSet presAssocID="{7E982691-1605-4FED-9146-7FDB2F8D2077}" presName="sibTrans" presStyleCnt="0"/>
      <dgm:spPr/>
    </dgm:pt>
    <dgm:pt modelId="{A27D48F1-71C6-454E-8233-EB3C2CBBB18F}" type="pres">
      <dgm:prSet presAssocID="{7CB0F205-A373-4729-982C-F236E0BA00C9}" presName="compNode" presStyleCnt="0"/>
      <dgm:spPr/>
    </dgm:pt>
    <dgm:pt modelId="{BBE42376-F2A3-4F54-9DD8-9A0AED516FC2}" type="pres">
      <dgm:prSet presAssocID="{7CB0F205-A373-4729-982C-F236E0BA00C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0A09AD3-8997-4D55-9BF8-49507AF9825D}" type="pres">
      <dgm:prSet presAssocID="{7CB0F205-A373-4729-982C-F236E0BA00C9}" presName="iconSpace" presStyleCnt="0"/>
      <dgm:spPr/>
    </dgm:pt>
    <dgm:pt modelId="{D48238FD-7DE1-45D5-AE2C-57B12117CDE3}" type="pres">
      <dgm:prSet presAssocID="{7CB0F205-A373-4729-982C-F236E0BA00C9}" presName="parTx" presStyleLbl="revTx" presStyleIdx="4" presStyleCnt="8">
        <dgm:presLayoutVars>
          <dgm:chMax val="0"/>
          <dgm:chPref val="0"/>
        </dgm:presLayoutVars>
      </dgm:prSet>
      <dgm:spPr/>
    </dgm:pt>
    <dgm:pt modelId="{3FE4AA19-AC09-4BF3-B0C5-80819B2117E2}" type="pres">
      <dgm:prSet presAssocID="{7CB0F205-A373-4729-982C-F236E0BA00C9}" presName="txSpace" presStyleCnt="0"/>
      <dgm:spPr/>
    </dgm:pt>
    <dgm:pt modelId="{747E6B7B-04FC-440F-836E-FA5F6F2D7F43}" type="pres">
      <dgm:prSet presAssocID="{7CB0F205-A373-4729-982C-F236E0BA00C9}" presName="desTx" presStyleLbl="revTx" presStyleIdx="5" presStyleCnt="8">
        <dgm:presLayoutVars/>
      </dgm:prSet>
      <dgm:spPr/>
    </dgm:pt>
    <dgm:pt modelId="{C95EED51-A7DE-4A6C-8761-8A16A7A8FEDA}" type="pres">
      <dgm:prSet presAssocID="{04EE973F-9FF5-4AF0-8F5A-7F53F3D1580B}" presName="sibTrans" presStyleCnt="0"/>
      <dgm:spPr/>
    </dgm:pt>
    <dgm:pt modelId="{417D6C9A-6618-425D-88C0-99CF6D0091C4}" type="pres">
      <dgm:prSet presAssocID="{47AD2A50-5B13-4830-A37B-05349063F5EA}" presName="compNode" presStyleCnt="0"/>
      <dgm:spPr/>
    </dgm:pt>
    <dgm:pt modelId="{F01846D9-BB6C-492C-A82F-9FCD6625B5C6}" type="pres">
      <dgm:prSet presAssocID="{47AD2A50-5B13-4830-A37B-05349063F5E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lippery"/>
        </a:ext>
      </dgm:extLst>
    </dgm:pt>
    <dgm:pt modelId="{72C0967D-1F2A-4245-A0E5-A2D862C82409}" type="pres">
      <dgm:prSet presAssocID="{47AD2A50-5B13-4830-A37B-05349063F5EA}" presName="iconSpace" presStyleCnt="0"/>
      <dgm:spPr/>
    </dgm:pt>
    <dgm:pt modelId="{63363BFE-3E68-4846-8D79-0CEABD08F86F}" type="pres">
      <dgm:prSet presAssocID="{47AD2A50-5B13-4830-A37B-05349063F5EA}" presName="parTx" presStyleLbl="revTx" presStyleIdx="6" presStyleCnt="8">
        <dgm:presLayoutVars>
          <dgm:chMax val="0"/>
          <dgm:chPref val="0"/>
        </dgm:presLayoutVars>
      </dgm:prSet>
      <dgm:spPr/>
    </dgm:pt>
    <dgm:pt modelId="{150C5C2C-615B-4EC4-89D4-DE01FE7A3721}" type="pres">
      <dgm:prSet presAssocID="{47AD2A50-5B13-4830-A37B-05349063F5EA}" presName="txSpace" presStyleCnt="0"/>
      <dgm:spPr/>
    </dgm:pt>
    <dgm:pt modelId="{AE357795-AF16-46D7-BDB2-03349D4E7B64}" type="pres">
      <dgm:prSet presAssocID="{47AD2A50-5B13-4830-A37B-05349063F5EA}" presName="desTx" presStyleLbl="revTx" presStyleIdx="7" presStyleCnt="8">
        <dgm:presLayoutVars/>
      </dgm:prSet>
      <dgm:spPr/>
    </dgm:pt>
  </dgm:ptLst>
  <dgm:cxnLst>
    <dgm:cxn modelId="{C6916603-02AE-4B6E-860F-2A425330B030}" type="presOf" srcId="{AAE14F16-F2BD-48C3-83CF-AA56F752CE03}" destId="{25847640-AD8F-4DB3-A786-056BBD66AC66}" srcOrd="0" destOrd="0" presId="urn:microsoft.com/office/officeart/2018/5/layout/CenteredIconLabelDescriptionList"/>
    <dgm:cxn modelId="{D2DC8D35-5482-4264-A336-A9ACFBBDEA90}" type="presOf" srcId="{5506326E-A15B-4602-A542-119680CB5B7D}" destId="{AE357795-AF16-46D7-BDB2-03349D4E7B64}" srcOrd="0" destOrd="0" presId="urn:microsoft.com/office/officeart/2018/5/layout/CenteredIconLabelDescriptionList"/>
    <dgm:cxn modelId="{84249137-C1C9-4E9B-BBDC-59688880ED0F}" type="presOf" srcId="{628969E4-7D17-4BCE-8ACE-9BD3628B2EB2}" destId="{5A9542D5-3C86-41A6-8165-83ACBACC2C26}" srcOrd="0" destOrd="0" presId="urn:microsoft.com/office/officeart/2018/5/layout/CenteredIconLabelDescriptionList"/>
    <dgm:cxn modelId="{7E45CD3A-45D9-4346-B4FD-03F3BF07B830}" type="presOf" srcId="{F5BC1D70-ED74-44A1-968C-399960D9892F}" destId="{9E73F7A7-CC97-4CB5-8F18-C9E28AFF7D81}" srcOrd="0" destOrd="0" presId="urn:microsoft.com/office/officeart/2018/5/layout/CenteredIconLabelDescriptionList"/>
    <dgm:cxn modelId="{D61CF942-460E-463F-81DE-F2745F5D7C05}" type="presOf" srcId="{CB0F6AF8-DA7D-4B4D-A1AB-82033CBCF5FE}" destId="{AF2F7205-26BF-487C-B214-186D63281453}" srcOrd="0" destOrd="0" presId="urn:microsoft.com/office/officeart/2018/5/layout/CenteredIconLabelDescriptionList"/>
    <dgm:cxn modelId="{0A35AF44-F654-4BE8-BE07-1133D369EB81}" srcId="{628969E4-7D17-4BCE-8ACE-9BD3628B2EB2}" destId="{47AD2A50-5B13-4830-A37B-05349063F5EA}" srcOrd="3" destOrd="0" parTransId="{425E53E9-1B39-4995-A83E-697DBB28FE1D}" sibTransId="{D1279ECD-300B-4908-98BF-385781A4B143}"/>
    <dgm:cxn modelId="{3C48106A-C27D-4604-BB71-6DC3E1FA1790}" srcId="{B7DB2BF5-EF72-42E7-9FA3-E43B769515D6}" destId="{F5BC1D70-ED74-44A1-968C-399960D9892F}" srcOrd="0" destOrd="0" parTransId="{98276372-48C7-4D27-BE19-9BEEA01B3735}" sibTransId="{A7F19335-D3DE-40C0-8857-73D3F83083CA}"/>
    <dgm:cxn modelId="{8653AE6C-23FA-4E5E-BBD2-7EBAFE07CC35}" srcId="{628969E4-7D17-4BCE-8ACE-9BD3628B2EB2}" destId="{AAE14F16-F2BD-48C3-83CF-AA56F752CE03}" srcOrd="1" destOrd="0" parTransId="{2EDEEB85-DAC0-447D-B68C-CE5EBEB5E9BA}" sibTransId="{7E982691-1605-4FED-9146-7FDB2F8D2077}"/>
    <dgm:cxn modelId="{C986546F-A1EF-4C63-8036-2D18B4552FCC}" srcId="{AAE14F16-F2BD-48C3-83CF-AA56F752CE03}" destId="{CB0F6AF8-DA7D-4B4D-A1AB-82033CBCF5FE}" srcOrd="0" destOrd="0" parTransId="{65FED454-AE70-40AA-98EC-1A5A383DBB91}" sibTransId="{D75DB5ED-2C89-4783-B0D8-D99A643C3151}"/>
    <dgm:cxn modelId="{39057853-4E66-4CB5-9289-B0CB67D0A3FF}" srcId="{628969E4-7D17-4BCE-8ACE-9BD3628B2EB2}" destId="{B7DB2BF5-EF72-42E7-9FA3-E43B769515D6}" srcOrd="0" destOrd="0" parTransId="{1DE70A1A-ACA6-41EA-9AC3-BAB5FA5813B4}" sibTransId="{66826289-D88D-40C1-94AE-A0A81166F9F8}"/>
    <dgm:cxn modelId="{22CDC277-D21D-4B49-9D4C-ED8A0048095D}" type="presOf" srcId="{2170497E-05E3-4AE4-9A80-FE447A4D17EC}" destId="{747E6B7B-04FC-440F-836E-FA5F6F2D7F43}" srcOrd="0" destOrd="0" presId="urn:microsoft.com/office/officeart/2018/5/layout/CenteredIconLabelDescriptionList"/>
    <dgm:cxn modelId="{FB0A728A-670F-4585-A7CC-14D71C542E92}" srcId="{47AD2A50-5B13-4830-A37B-05349063F5EA}" destId="{5506326E-A15B-4602-A542-119680CB5B7D}" srcOrd="0" destOrd="0" parTransId="{ED93ADB8-1191-495F-9FA1-AD59B44DE848}" sibTransId="{1485BEA7-BD3A-4087-A716-1F374D56F268}"/>
    <dgm:cxn modelId="{229F739E-21E2-4F79-A586-C7B5EC9C5DBA}" type="presOf" srcId="{47AD2A50-5B13-4830-A37B-05349063F5EA}" destId="{63363BFE-3E68-4846-8D79-0CEABD08F86F}" srcOrd="0" destOrd="0" presId="urn:microsoft.com/office/officeart/2018/5/layout/CenteredIconLabelDescriptionList"/>
    <dgm:cxn modelId="{F6E5B2B4-7933-468F-AA81-1257E0CC0FD9}" srcId="{7CB0F205-A373-4729-982C-F236E0BA00C9}" destId="{2170497E-05E3-4AE4-9A80-FE447A4D17EC}" srcOrd="0" destOrd="0" parTransId="{423B1E49-D332-4592-AFC8-C39C0FB649D9}" sibTransId="{B52864F5-8356-4B28-96ED-9F2AE785832D}"/>
    <dgm:cxn modelId="{DF9B42B6-C7E6-485B-83F8-238E80B88A86}" srcId="{628969E4-7D17-4BCE-8ACE-9BD3628B2EB2}" destId="{7CB0F205-A373-4729-982C-F236E0BA00C9}" srcOrd="2" destOrd="0" parTransId="{384B7147-6BEF-46AD-97B2-2B298C5CCAF9}" sibTransId="{04EE973F-9FF5-4AF0-8F5A-7F53F3D1580B}"/>
    <dgm:cxn modelId="{220BC4CF-0FAE-4333-BC3D-88853BF2AEF7}" type="presOf" srcId="{7CB0F205-A373-4729-982C-F236E0BA00C9}" destId="{D48238FD-7DE1-45D5-AE2C-57B12117CDE3}" srcOrd="0" destOrd="0" presId="urn:microsoft.com/office/officeart/2018/5/layout/CenteredIconLabelDescriptionList"/>
    <dgm:cxn modelId="{3AD474FF-B0A7-4603-9616-FD1ACB37C19B}" type="presOf" srcId="{B7DB2BF5-EF72-42E7-9FA3-E43B769515D6}" destId="{583B0A2B-309F-494D-B4F3-E859E326B0E3}" srcOrd="0" destOrd="0" presId="urn:microsoft.com/office/officeart/2018/5/layout/CenteredIconLabelDescriptionList"/>
    <dgm:cxn modelId="{90FB1FF8-1AE9-4EFC-AA0A-C09F45113792}" type="presParOf" srcId="{5A9542D5-3C86-41A6-8165-83ACBACC2C26}" destId="{2169C9E7-CCDC-420D-A64D-465E62C8C129}" srcOrd="0" destOrd="0" presId="urn:microsoft.com/office/officeart/2018/5/layout/CenteredIconLabelDescriptionList"/>
    <dgm:cxn modelId="{C5C1950B-15EA-490F-855E-B691355A5B57}" type="presParOf" srcId="{2169C9E7-CCDC-420D-A64D-465E62C8C129}" destId="{4A33C95D-D3F4-45A6-8007-8E28C0F528C6}" srcOrd="0" destOrd="0" presId="urn:microsoft.com/office/officeart/2018/5/layout/CenteredIconLabelDescriptionList"/>
    <dgm:cxn modelId="{C8D41BE4-EA68-439E-B0D5-B868A4B1B008}" type="presParOf" srcId="{2169C9E7-CCDC-420D-A64D-465E62C8C129}" destId="{41848BA6-A4E8-44E9-9C9B-61A5801E63EC}" srcOrd="1" destOrd="0" presId="urn:microsoft.com/office/officeart/2018/5/layout/CenteredIconLabelDescriptionList"/>
    <dgm:cxn modelId="{5CB6A541-ECEB-4B12-A202-3BFD423C783F}" type="presParOf" srcId="{2169C9E7-CCDC-420D-A64D-465E62C8C129}" destId="{583B0A2B-309F-494D-B4F3-E859E326B0E3}" srcOrd="2" destOrd="0" presId="urn:microsoft.com/office/officeart/2018/5/layout/CenteredIconLabelDescriptionList"/>
    <dgm:cxn modelId="{08FB2422-2461-4624-B92F-CA9FB974DD49}" type="presParOf" srcId="{2169C9E7-CCDC-420D-A64D-465E62C8C129}" destId="{C67AE35D-378B-4DE3-BAC8-8EE7ED353484}" srcOrd="3" destOrd="0" presId="urn:microsoft.com/office/officeart/2018/5/layout/CenteredIconLabelDescriptionList"/>
    <dgm:cxn modelId="{2A2B7EE0-0A6F-4F60-B140-E4F030F015FD}" type="presParOf" srcId="{2169C9E7-CCDC-420D-A64D-465E62C8C129}" destId="{9E73F7A7-CC97-4CB5-8F18-C9E28AFF7D81}" srcOrd="4" destOrd="0" presId="urn:microsoft.com/office/officeart/2018/5/layout/CenteredIconLabelDescriptionList"/>
    <dgm:cxn modelId="{CEDCC9E2-D862-4492-85E3-AC60E281DCBD}" type="presParOf" srcId="{5A9542D5-3C86-41A6-8165-83ACBACC2C26}" destId="{BC636C8C-297E-400A-BF43-883F665A524D}" srcOrd="1" destOrd="0" presId="urn:microsoft.com/office/officeart/2018/5/layout/CenteredIconLabelDescriptionList"/>
    <dgm:cxn modelId="{6F5CA59D-0850-48D1-8188-579D8216F7D1}" type="presParOf" srcId="{5A9542D5-3C86-41A6-8165-83ACBACC2C26}" destId="{9E5EB651-D23C-4675-80A0-F12FE0981812}" srcOrd="2" destOrd="0" presId="urn:microsoft.com/office/officeart/2018/5/layout/CenteredIconLabelDescriptionList"/>
    <dgm:cxn modelId="{712EF00B-60BC-46B2-891B-BC01568CCD60}" type="presParOf" srcId="{9E5EB651-D23C-4675-80A0-F12FE0981812}" destId="{1913B40E-8071-4623-A8F7-1C9B0242E580}" srcOrd="0" destOrd="0" presId="urn:microsoft.com/office/officeart/2018/5/layout/CenteredIconLabelDescriptionList"/>
    <dgm:cxn modelId="{04BB5987-1BFF-4EE3-AA31-8465D5CE06D4}" type="presParOf" srcId="{9E5EB651-D23C-4675-80A0-F12FE0981812}" destId="{8FAB52CA-F2DE-4B03-941F-AA64F9CB62CF}" srcOrd="1" destOrd="0" presId="urn:microsoft.com/office/officeart/2018/5/layout/CenteredIconLabelDescriptionList"/>
    <dgm:cxn modelId="{CDAB70EF-A96E-44F9-9653-3D59C47DF964}" type="presParOf" srcId="{9E5EB651-D23C-4675-80A0-F12FE0981812}" destId="{25847640-AD8F-4DB3-A786-056BBD66AC66}" srcOrd="2" destOrd="0" presId="urn:microsoft.com/office/officeart/2018/5/layout/CenteredIconLabelDescriptionList"/>
    <dgm:cxn modelId="{C65352EA-6141-4B9A-89AA-BC80693854BC}" type="presParOf" srcId="{9E5EB651-D23C-4675-80A0-F12FE0981812}" destId="{4FCD66D3-428D-418A-B961-1B6D8256FFAD}" srcOrd="3" destOrd="0" presId="urn:microsoft.com/office/officeart/2018/5/layout/CenteredIconLabelDescriptionList"/>
    <dgm:cxn modelId="{A2FD9899-33DC-456C-9E2E-0AF5B56E53AB}" type="presParOf" srcId="{9E5EB651-D23C-4675-80A0-F12FE0981812}" destId="{AF2F7205-26BF-487C-B214-186D63281453}" srcOrd="4" destOrd="0" presId="urn:microsoft.com/office/officeart/2018/5/layout/CenteredIconLabelDescriptionList"/>
    <dgm:cxn modelId="{C02CA92A-100D-44FA-A9EF-DA19BD4B75E5}" type="presParOf" srcId="{5A9542D5-3C86-41A6-8165-83ACBACC2C26}" destId="{DE539283-CBDB-469F-BCCD-3D14FF85FB59}" srcOrd="3" destOrd="0" presId="urn:microsoft.com/office/officeart/2018/5/layout/CenteredIconLabelDescriptionList"/>
    <dgm:cxn modelId="{82E30C0E-BC80-4DE0-98EC-E1C45D37BF91}" type="presParOf" srcId="{5A9542D5-3C86-41A6-8165-83ACBACC2C26}" destId="{A27D48F1-71C6-454E-8233-EB3C2CBBB18F}" srcOrd="4" destOrd="0" presId="urn:microsoft.com/office/officeart/2018/5/layout/CenteredIconLabelDescriptionList"/>
    <dgm:cxn modelId="{8065F809-21ED-490C-8C4A-D94408699582}" type="presParOf" srcId="{A27D48F1-71C6-454E-8233-EB3C2CBBB18F}" destId="{BBE42376-F2A3-4F54-9DD8-9A0AED516FC2}" srcOrd="0" destOrd="0" presId="urn:microsoft.com/office/officeart/2018/5/layout/CenteredIconLabelDescriptionList"/>
    <dgm:cxn modelId="{3F10AB65-5F19-49C0-A79D-00F031A8512E}" type="presParOf" srcId="{A27D48F1-71C6-454E-8233-EB3C2CBBB18F}" destId="{80A09AD3-8997-4D55-9BF8-49507AF9825D}" srcOrd="1" destOrd="0" presId="urn:microsoft.com/office/officeart/2018/5/layout/CenteredIconLabelDescriptionList"/>
    <dgm:cxn modelId="{D09F9BDC-1B47-424A-B132-FF69AF915D65}" type="presParOf" srcId="{A27D48F1-71C6-454E-8233-EB3C2CBBB18F}" destId="{D48238FD-7DE1-45D5-AE2C-57B12117CDE3}" srcOrd="2" destOrd="0" presId="urn:microsoft.com/office/officeart/2018/5/layout/CenteredIconLabelDescriptionList"/>
    <dgm:cxn modelId="{3DE86BED-0AD8-437D-8176-B6FDFCBB5802}" type="presParOf" srcId="{A27D48F1-71C6-454E-8233-EB3C2CBBB18F}" destId="{3FE4AA19-AC09-4BF3-B0C5-80819B2117E2}" srcOrd="3" destOrd="0" presId="urn:microsoft.com/office/officeart/2018/5/layout/CenteredIconLabelDescriptionList"/>
    <dgm:cxn modelId="{33832CD9-2946-4BB2-9D5F-DC34CF80F742}" type="presParOf" srcId="{A27D48F1-71C6-454E-8233-EB3C2CBBB18F}" destId="{747E6B7B-04FC-440F-836E-FA5F6F2D7F43}" srcOrd="4" destOrd="0" presId="urn:microsoft.com/office/officeart/2018/5/layout/CenteredIconLabelDescriptionList"/>
    <dgm:cxn modelId="{4331F685-9C4B-4A0C-AADB-5708CA8EEBDF}" type="presParOf" srcId="{5A9542D5-3C86-41A6-8165-83ACBACC2C26}" destId="{C95EED51-A7DE-4A6C-8761-8A16A7A8FEDA}" srcOrd="5" destOrd="0" presId="urn:microsoft.com/office/officeart/2018/5/layout/CenteredIconLabelDescriptionList"/>
    <dgm:cxn modelId="{CE3537A5-8920-4073-A602-61CAA8C55342}" type="presParOf" srcId="{5A9542D5-3C86-41A6-8165-83ACBACC2C26}" destId="{417D6C9A-6618-425D-88C0-99CF6D0091C4}" srcOrd="6" destOrd="0" presId="urn:microsoft.com/office/officeart/2018/5/layout/CenteredIconLabelDescriptionList"/>
    <dgm:cxn modelId="{E4EAC0FC-BE42-440D-ADC5-9F55D2EB5AD2}" type="presParOf" srcId="{417D6C9A-6618-425D-88C0-99CF6D0091C4}" destId="{F01846D9-BB6C-492C-A82F-9FCD6625B5C6}" srcOrd="0" destOrd="0" presId="urn:microsoft.com/office/officeart/2018/5/layout/CenteredIconLabelDescriptionList"/>
    <dgm:cxn modelId="{380A386D-2757-4959-83E4-6FF24D6E9123}" type="presParOf" srcId="{417D6C9A-6618-425D-88C0-99CF6D0091C4}" destId="{72C0967D-1F2A-4245-A0E5-A2D862C82409}" srcOrd="1" destOrd="0" presId="urn:microsoft.com/office/officeart/2018/5/layout/CenteredIconLabelDescriptionList"/>
    <dgm:cxn modelId="{75FD6C2B-E94E-4FB3-8303-57F3BC2998E5}" type="presParOf" srcId="{417D6C9A-6618-425D-88C0-99CF6D0091C4}" destId="{63363BFE-3E68-4846-8D79-0CEABD08F86F}" srcOrd="2" destOrd="0" presId="urn:microsoft.com/office/officeart/2018/5/layout/CenteredIconLabelDescriptionList"/>
    <dgm:cxn modelId="{B247993E-13B8-4629-8D7A-BBE1638B59A4}" type="presParOf" srcId="{417D6C9A-6618-425D-88C0-99CF6D0091C4}" destId="{150C5C2C-615B-4EC4-89D4-DE01FE7A3721}" srcOrd="3" destOrd="0" presId="urn:microsoft.com/office/officeart/2018/5/layout/CenteredIconLabelDescriptionList"/>
    <dgm:cxn modelId="{86AB322E-2F04-4727-943F-F66E764C504F}" type="presParOf" srcId="{417D6C9A-6618-425D-88C0-99CF6D0091C4}" destId="{AE357795-AF16-46D7-BDB2-03349D4E7B6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7090B7-F626-4A7F-9D86-15F1FF25AFB6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A9D838-DB30-42D3-ABB0-D9412ABC1BD4}">
      <dgm:prSet/>
      <dgm:spPr/>
      <dgm:t>
        <a:bodyPr/>
        <a:lstStyle/>
        <a:p>
          <a:r>
            <a:rPr lang="en-US"/>
            <a:t>YOLO (v1, v2,v3, Tiny YOLO)</a:t>
          </a:r>
        </a:p>
      </dgm:t>
    </dgm:pt>
    <dgm:pt modelId="{69F46349-187B-4DF8-9E4F-A504ECF2FD2B}" type="parTrans" cxnId="{EF79252A-CEA4-4EE2-849A-1744C34BA152}">
      <dgm:prSet/>
      <dgm:spPr/>
      <dgm:t>
        <a:bodyPr/>
        <a:lstStyle/>
        <a:p>
          <a:endParaRPr lang="en-US"/>
        </a:p>
      </dgm:t>
    </dgm:pt>
    <dgm:pt modelId="{3C55BAE1-2799-4CCD-ADEB-ABE5DA305AFD}" type="sibTrans" cxnId="{EF79252A-CEA4-4EE2-849A-1744C34BA152}">
      <dgm:prSet/>
      <dgm:spPr/>
      <dgm:t>
        <a:bodyPr/>
        <a:lstStyle/>
        <a:p>
          <a:endParaRPr lang="en-US"/>
        </a:p>
      </dgm:t>
    </dgm:pt>
    <dgm:pt modelId="{4393588E-F930-4D95-8562-0894BDE29A36}">
      <dgm:prSet/>
      <dgm:spPr/>
      <dgm:t>
        <a:bodyPr/>
        <a:lstStyle/>
        <a:p>
          <a:r>
            <a:rPr lang="en-US" dirty="0"/>
            <a:t>SSD</a:t>
          </a:r>
        </a:p>
      </dgm:t>
    </dgm:pt>
    <dgm:pt modelId="{10321E2A-054E-45A0-AA6B-EAFC3A94C3A6}" type="parTrans" cxnId="{A108992C-95FD-4802-A924-E271AE604238}">
      <dgm:prSet/>
      <dgm:spPr/>
      <dgm:t>
        <a:bodyPr/>
        <a:lstStyle/>
        <a:p>
          <a:endParaRPr lang="en-US"/>
        </a:p>
      </dgm:t>
    </dgm:pt>
    <dgm:pt modelId="{7F321BC2-CA3A-4D4A-8B26-DA466BEBF4B3}" type="sibTrans" cxnId="{A108992C-95FD-4802-A924-E271AE604238}">
      <dgm:prSet/>
      <dgm:spPr/>
      <dgm:t>
        <a:bodyPr/>
        <a:lstStyle/>
        <a:p>
          <a:endParaRPr lang="en-US"/>
        </a:p>
      </dgm:t>
    </dgm:pt>
    <dgm:pt modelId="{A9082D7B-C3F5-4A4A-B8BF-395C15203CEB}">
      <dgm:prSet/>
      <dgm:spPr/>
      <dgm:t>
        <a:bodyPr/>
        <a:lstStyle/>
        <a:p>
          <a:r>
            <a:rPr lang="en-US" dirty="0"/>
            <a:t>Faster R-CNN</a:t>
          </a:r>
        </a:p>
      </dgm:t>
    </dgm:pt>
    <dgm:pt modelId="{ED63D8ED-0E41-412E-B7A9-7D4C369C5A1F}" type="parTrans" cxnId="{F13FA289-9795-41CC-ABED-F1A26004B0D6}">
      <dgm:prSet/>
      <dgm:spPr/>
      <dgm:t>
        <a:bodyPr/>
        <a:lstStyle/>
        <a:p>
          <a:endParaRPr lang="en-US"/>
        </a:p>
      </dgm:t>
    </dgm:pt>
    <dgm:pt modelId="{A287C4BB-7B7C-4A24-B875-E473272747CC}" type="sibTrans" cxnId="{F13FA289-9795-41CC-ABED-F1A26004B0D6}">
      <dgm:prSet/>
      <dgm:spPr/>
      <dgm:t>
        <a:bodyPr/>
        <a:lstStyle/>
        <a:p>
          <a:endParaRPr lang="en-US"/>
        </a:p>
      </dgm:t>
    </dgm:pt>
    <dgm:pt modelId="{0A15087D-B153-4B5C-B08D-560527180514}">
      <dgm:prSet/>
      <dgm:spPr/>
      <dgm:t>
        <a:bodyPr/>
        <a:lstStyle/>
        <a:p>
          <a:r>
            <a:rPr lang="en-US" dirty="0"/>
            <a:t>R-FCN</a:t>
          </a:r>
        </a:p>
      </dgm:t>
    </dgm:pt>
    <dgm:pt modelId="{EE210656-2AC5-4FF1-B860-7B95932D8F17}" type="parTrans" cxnId="{CCBA70CC-A393-4609-9342-CCC60AFEAE5B}">
      <dgm:prSet/>
      <dgm:spPr/>
      <dgm:t>
        <a:bodyPr/>
        <a:lstStyle/>
        <a:p>
          <a:endParaRPr lang="en-US"/>
        </a:p>
      </dgm:t>
    </dgm:pt>
    <dgm:pt modelId="{776A048A-B40F-4335-B0EB-0705AC1B6B92}" type="sibTrans" cxnId="{CCBA70CC-A393-4609-9342-CCC60AFEAE5B}">
      <dgm:prSet/>
      <dgm:spPr/>
      <dgm:t>
        <a:bodyPr/>
        <a:lstStyle/>
        <a:p>
          <a:endParaRPr lang="en-US"/>
        </a:p>
      </dgm:t>
    </dgm:pt>
    <dgm:pt modelId="{9EAD061C-1FEB-4CD4-9DC6-C808D936FE38}">
      <dgm:prSet/>
      <dgm:spPr/>
      <dgm:t>
        <a:bodyPr/>
        <a:lstStyle/>
        <a:p>
          <a:r>
            <a:rPr lang="en-US" dirty="0" err="1"/>
            <a:t>RetinaNet</a:t>
          </a:r>
          <a:endParaRPr lang="en-US" dirty="0"/>
        </a:p>
      </dgm:t>
    </dgm:pt>
    <dgm:pt modelId="{4082B852-72CC-4F3F-924D-D082B8A94BA1}" type="parTrans" cxnId="{13FFA003-EA46-45C8-9527-CF0D0B6429C8}">
      <dgm:prSet/>
      <dgm:spPr/>
      <dgm:t>
        <a:bodyPr/>
        <a:lstStyle/>
        <a:p>
          <a:endParaRPr lang="en-US"/>
        </a:p>
      </dgm:t>
    </dgm:pt>
    <dgm:pt modelId="{BFC94B4F-6498-46DC-AA5F-6DFCC97F62E2}" type="sibTrans" cxnId="{13FFA003-EA46-45C8-9527-CF0D0B6429C8}">
      <dgm:prSet/>
      <dgm:spPr/>
      <dgm:t>
        <a:bodyPr/>
        <a:lstStyle/>
        <a:p>
          <a:endParaRPr lang="en-US"/>
        </a:p>
      </dgm:t>
    </dgm:pt>
    <dgm:pt modelId="{6D6C332D-FCF8-45DA-A48E-AEB1F9234E7F}" type="pres">
      <dgm:prSet presAssocID="{CD7090B7-F626-4A7F-9D86-15F1FF25AFB6}" presName="linear" presStyleCnt="0">
        <dgm:presLayoutVars>
          <dgm:dir/>
          <dgm:animLvl val="lvl"/>
          <dgm:resizeHandles val="exact"/>
        </dgm:presLayoutVars>
      </dgm:prSet>
      <dgm:spPr/>
    </dgm:pt>
    <dgm:pt modelId="{6FF6E2C0-2AFE-4DF2-B076-D9C72BF77F85}" type="pres">
      <dgm:prSet presAssocID="{ACA9D838-DB30-42D3-ABB0-D9412ABC1BD4}" presName="parentLin" presStyleCnt="0"/>
      <dgm:spPr/>
    </dgm:pt>
    <dgm:pt modelId="{430E8489-C25D-403A-B1C8-7CE58A174EE4}" type="pres">
      <dgm:prSet presAssocID="{ACA9D838-DB30-42D3-ABB0-D9412ABC1BD4}" presName="parentLeftMargin" presStyleLbl="node1" presStyleIdx="0" presStyleCnt="5"/>
      <dgm:spPr/>
    </dgm:pt>
    <dgm:pt modelId="{F20EC048-F39F-4148-83E1-3990EE658C71}" type="pres">
      <dgm:prSet presAssocID="{ACA9D838-DB30-42D3-ABB0-D9412ABC1BD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659F7E4-902B-41AF-9502-162C748690A7}" type="pres">
      <dgm:prSet presAssocID="{ACA9D838-DB30-42D3-ABB0-D9412ABC1BD4}" presName="negativeSpace" presStyleCnt="0"/>
      <dgm:spPr/>
    </dgm:pt>
    <dgm:pt modelId="{8EF49C5A-A86E-4F09-846A-9F17AB8BC474}" type="pres">
      <dgm:prSet presAssocID="{ACA9D838-DB30-42D3-ABB0-D9412ABC1BD4}" presName="childText" presStyleLbl="conFgAcc1" presStyleIdx="0" presStyleCnt="5">
        <dgm:presLayoutVars>
          <dgm:bulletEnabled val="1"/>
        </dgm:presLayoutVars>
      </dgm:prSet>
      <dgm:spPr/>
    </dgm:pt>
    <dgm:pt modelId="{3D6498A0-D657-46C7-8BBA-F9F26E745580}" type="pres">
      <dgm:prSet presAssocID="{3C55BAE1-2799-4CCD-ADEB-ABE5DA305AFD}" presName="spaceBetweenRectangles" presStyleCnt="0"/>
      <dgm:spPr/>
    </dgm:pt>
    <dgm:pt modelId="{6DD2B7EE-7E96-41CD-8C5E-1A1A42148958}" type="pres">
      <dgm:prSet presAssocID="{4393588E-F930-4D95-8562-0894BDE29A36}" presName="parentLin" presStyleCnt="0"/>
      <dgm:spPr/>
    </dgm:pt>
    <dgm:pt modelId="{4B1C1D69-0673-4B97-91E2-4E9125F10211}" type="pres">
      <dgm:prSet presAssocID="{4393588E-F930-4D95-8562-0894BDE29A36}" presName="parentLeftMargin" presStyleLbl="node1" presStyleIdx="0" presStyleCnt="5"/>
      <dgm:spPr/>
    </dgm:pt>
    <dgm:pt modelId="{F1F53FB9-A7CF-42CD-BFAC-E57129D13954}" type="pres">
      <dgm:prSet presAssocID="{4393588E-F930-4D95-8562-0894BDE29A3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DA49B21-42AC-4959-A678-CF42B73604F0}" type="pres">
      <dgm:prSet presAssocID="{4393588E-F930-4D95-8562-0894BDE29A36}" presName="negativeSpace" presStyleCnt="0"/>
      <dgm:spPr/>
    </dgm:pt>
    <dgm:pt modelId="{9D5113A6-D169-4A68-AE31-D54145BCE228}" type="pres">
      <dgm:prSet presAssocID="{4393588E-F930-4D95-8562-0894BDE29A36}" presName="childText" presStyleLbl="conFgAcc1" presStyleIdx="1" presStyleCnt="5">
        <dgm:presLayoutVars>
          <dgm:bulletEnabled val="1"/>
        </dgm:presLayoutVars>
      </dgm:prSet>
      <dgm:spPr/>
    </dgm:pt>
    <dgm:pt modelId="{8AA09F9A-A9B3-4CC2-9863-307FD6B70944}" type="pres">
      <dgm:prSet presAssocID="{7F321BC2-CA3A-4D4A-8B26-DA466BEBF4B3}" presName="spaceBetweenRectangles" presStyleCnt="0"/>
      <dgm:spPr/>
    </dgm:pt>
    <dgm:pt modelId="{F53E065F-2A9D-499A-BD89-043C0DBAE9BC}" type="pres">
      <dgm:prSet presAssocID="{A9082D7B-C3F5-4A4A-B8BF-395C15203CEB}" presName="parentLin" presStyleCnt="0"/>
      <dgm:spPr/>
    </dgm:pt>
    <dgm:pt modelId="{8C573979-3D12-4A91-8635-03D23527B6EA}" type="pres">
      <dgm:prSet presAssocID="{A9082D7B-C3F5-4A4A-B8BF-395C15203CEB}" presName="parentLeftMargin" presStyleLbl="node1" presStyleIdx="1" presStyleCnt="5"/>
      <dgm:spPr/>
    </dgm:pt>
    <dgm:pt modelId="{64B9C668-69F2-4D06-A47F-A5A1AEC3673B}" type="pres">
      <dgm:prSet presAssocID="{A9082D7B-C3F5-4A4A-B8BF-395C15203CE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2A57FBD-492C-432A-8552-EC498035D5A2}" type="pres">
      <dgm:prSet presAssocID="{A9082D7B-C3F5-4A4A-B8BF-395C15203CEB}" presName="negativeSpace" presStyleCnt="0"/>
      <dgm:spPr/>
    </dgm:pt>
    <dgm:pt modelId="{B3B50EF2-D281-466E-8D79-49DE1749AA65}" type="pres">
      <dgm:prSet presAssocID="{A9082D7B-C3F5-4A4A-B8BF-395C15203CEB}" presName="childText" presStyleLbl="conFgAcc1" presStyleIdx="2" presStyleCnt="5">
        <dgm:presLayoutVars>
          <dgm:bulletEnabled val="1"/>
        </dgm:presLayoutVars>
      </dgm:prSet>
      <dgm:spPr/>
    </dgm:pt>
    <dgm:pt modelId="{3C573E30-A9F3-49CB-9521-FD5EE925E972}" type="pres">
      <dgm:prSet presAssocID="{A287C4BB-7B7C-4A24-B875-E473272747CC}" presName="spaceBetweenRectangles" presStyleCnt="0"/>
      <dgm:spPr/>
    </dgm:pt>
    <dgm:pt modelId="{B1A03B73-C695-426C-AEE2-2202111EEBA7}" type="pres">
      <dgm:prSet presAssocID="{0A15087D-B153-4B5C-B08D-560527180514}" presName="parentLin" presStyleCnt="0"/>
      <dgm:spPr/>
    </dgm:pt>
    <dgm:pt modelId="{07DAC868-4223-4BAF-AE4C-9FD23BF4836A}" type="pres">
      <dgm:prSet presAssocID="{0A15087D-B153-4B5C-B08D-560527180514}" presName="parentLeftMargin" presStyleLbl="node1" presStyleIdx="2" presStyleCnt="5"/>
      <dgm:spPr/>
    </dgm:pt>
    <dgm:pt modelId="{C5A81DD9-9ACB-49ED-B16F-EEC6AD001AE4}" type="pres">
      <dgm:prSet presAssocID="{0A15087D-B153-4B5C-B08D-56052718051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932A5B3-C2EA-4597-AB9B-7A856401DC98}" type="pres">
      <dgm:prSet presAssocID="{0A15087D-B153-4B5C-B08D-560527180514}" presName="negativeSpace" presStyleCnt="0"/>
      <dgm:spPr/>
    </dgm:pt>
    <dgm:pt modelId="{851AF233-E418-4AD8-9E77-307B8C28E438}" type="pres">
      <dgm:prSet presAssocID="{0A15087D-B153-4B5C-B08D-560527180514}" presName="childText" presStyleLbl="conFgAcc1" presStyleIdx="3" presStyleCnt="5">
        <dgm:presLayoutVars>
          <dgm:bulletEnabled val="1"/>
        </dgm:presLayoutVars>
      </dgm:prSet>
      <dgm:spPr/>
    </dgm:pt>
    <dgm:pt modelId="{477C3BA8-2D13-4933-98DC-B0EAA1CDFDFE}" type="pres">
      <dgm:prSet presAssocID="{776A048A-B40F-4335-B0EB-0705AC1B6B92}" presName="spaceBetweenRectangles" presStyleCnt="0"/>
      <dgm:spPr/>
    </dgm:pt>
    <dgm:pt modelId="{A75DDCAE-5BD8-4114-BC11-77A706A4A4C5}" type="pres">
      <dgm:prSet presAssocID="{9EAD061C-1FEB-4CD4-9DC6-C808D936FE38}" presName="parentLin" presStyleCnt="0"/>
      <dgm:spPr/>
    </dgm:pt>
    <dgm:pt modelId="{2AA924C4-05D8-4404-B968-8849B470C127}" type="pres">
      <dgm:prSet presAssocID="{9EAD061C-1FEB-4CD4-9DC6-C808D936FE38}" presName="parentLeftMargin" presStyleLbl="node1" presStyleIdx="3" presStyleCnt="5"/>
      <dgm:spPr/>
    </dgm:pt>
    <dgm:pt modelId="{1F9841DA-9CCD-485C-B5DD-F666D31ECD8B}" type="pres">
      <dgm:prSet presAssocID="{9EAD061C-1FEB-4CD4-9DC6-C808D936FE3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C4EDBDAC-5863-448C-8100-727BD6D54BAF}" type="pres">
      <dgm:prSet presAssocID="{9EAD061C-1FEB-4CD4-9DC6-C808D936FE38}" presName="negativeSpace" presStyleCnt="0"/>
      <dgm:spPr/>
    </dgm:pt>
    <dgm:pt modelId="{DADE15D6-2FBA-44AA-939D-2FDA044CFD65}" type="pres">
      <dgm:prSet presAssocID="{9EAD061C-1FEB-4CD4-9DC6-C808D936FE3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67E8400-B9D2-45A4-A939-10CF44A12CE9}" type="presOf" srcId="{4393588E-F930-4D95-8562-0894BDE29A36}" destId="{F1F53FB9-A7CF-42CD-BFAC-E57129D13954}" srcOrd="1" destOrd="0" presId="urn:microsoft.com/office/officeart/2005/8/layout/list1"/>
    <dgm:cxn modelId="{13FFA003-EA46-45C8-9527-CF0D0B6429C8}" srcId="{CD7090B7-F626-4A7F-9D86-15F1FF25AFB6}" destId="{9EAD061C-1FEB-4CD4-9DC6-C808D936FE38}" srcOrd="4" destOrd="0" parTransId="{4082B852-72CC-4F3F-924D-D082B8A94BA1}" sibTransId="{BFC94B4F-6498-46DC-AA5F-6DFCC97F62E2}"/>
    <dgm:cxn modelId="{EF79252A-CEA4-4EE2-849A-1744C34BA152}" srcId="{CD7090B7-F626-4A7F-9D86-15F1FF25AFB6}" destId="{ACA9D838-DB30-42D3-ABB0-D9412ABC1BD4}" srcOrd="0" destOrd="0" parTransId="{69F46349-187B-4DF8-9E4F-A504ECF2FD2B}" sibTransId="{3C55BAE1-2799-4CCD-ADEB-ABE5DA305AFD}"/>
    <dgm:cxn modelId="{A108992C-95FD-4802-A924-E271AE604238}" srcId="{CD7090B7-F626-4A7F-9D86-15F1FF25AFB6}" destId="{4393588E-F930-4D95-8562-0894BDE29A36}" srcOrd="1" destOrd="0" parTransId="{10321E2A-054E-45A0-AA6B-EAFC3A94C3A6}" sibTransId="{7F321BC2-CA3A-4D4A-8B26-DA466BEBF4B3}"/>
    <dgm:cxn modelId="{05D6766B-5F2E-4639-8F73-F29C15506DA2}" type="presOf" srcId="{CD7090B7-F626-4A7F-9D86-15F1FF25AFB6}" destId="{6D6C332D-FCF8-45DA-A48E-AEB1F9234E7F}" srcOrd="0" destOrd="0" presId="urn:microsoft.com/office/officeart/2005/8/layout/list1"/>
    <dgm:cxn modelId="{F4FCB152-9177-4351-BF29-6AE70708D3A0}" type="presOf" srcId="{9EAD061C-1FEB-4CD4-9DC6-C808D936FE38}" destId="{2AA924C4-05D8-4404-B968-8849B470C127}" srcOrd="0" destOrd="0" presId="urn:microsoft.com/office/officeart/2005/8/layout/list1"/>
    <dgm:cxn modelId="{46526976-752A-456E-9DB1-36CA83B148F7}" type="presOf" srcId="{A9082D7B-C3F5-4A4A-B8BF-395C15203CEB}" destId="{64B9C668-69F2-4D06-A47F-A5A1AEC3673B}" srcOrd="1" destOrd="0" presId="urn:microsoft.com/office/officeart/2005/8/layout/list1"/>
    <dgm:cxn modelId="{E6F59756-AC54-41C4-A845-86D1016A2027}" type="presOf" srcId="{0A15087D-B153-4B5C-B08D-560527180514}" destId="{C5A81DD9-9ACB-49ED-B16F-EEC6AD001AE4}" srcOrd="1" destOrd="0" presId="urn:microsoft.com/office/officeart/2005/8/layout/list1"/>
    <dgm:cxn modelId="{F13FA289-9795-41CC-ABED-F1A26004B0D6}" srcId="{CD7090B7-F626-4A7F-9D86-15F1FF25AFB6}" destId="{A9082D7B-C3F5-4A4A-B8BF-395C15203CEB}" srcOrd="2" destOrd="0" parTransId="{ED63D8ED-0E41-412E-B7A9-7D4C369C5A1F}" sibTransId="{A287C4BB-7B7C-4A24-B875-E473272747CC}"/>
    <dgm:cxn modelId="{17A0AE9A-691B-4B9D-8D73-EF0A155EB49D}" type="presOf" srcId="{ACA9D838-DB30-42D3-ABB0-D9412ABC1BD4}" destId="{F20EC048-F39F-4148-83E1-3990EE658C71}" srcOrd="1" destOrd="0" presId="urn:microsoft.com/office/officeart/2005/8/layout/list1"/>
    <dgm:cxn modelId="{CCBA70CC-A393-4609-9342-CCC60AFEAE5B}" srcId="{CD7090B7-F626-4A7F-9D86-15F1FF25AFB6}" destId="{0A15087D-B153-4B5C-B08D-560527180514}" srcOrd="3" destOrd="0" parTransId="{EE210656-2AC5-4FF1-B860-7B95932D8F17}" sibTransId="{776A048A-B40F-4335-B0EB-0705AC1B6B92}"/>
    <dgm:cxn modelId="{3BD189CE-24FF-4F78-9BB1-A32211EC42C1}" type="presOf" srcId="{4393588E-F930-4D95-8562-0894BDE29A36}" destId="{4B1C1D69-0673-4B97-91E2-4E9125F10211}" srcOrd="0" destOrd="0" presId="urn:microsoft.com/office/officeart/2005/8/layout/list1"/>
    <dgm:cxn modelId="{FA37CCD5-4B5A-4183-AA00-25344E9822A4}" type="presOf" srcId="{A9082D7B-C3F5-4A4A-B8BF-395C15203CEB}" destId="{8C573979-3D12-4A91-8635-03D23527B6EA}" srcOrd="0" destOrd="0" presId="urn:microsoft.com/office/officeart/2005/8/layout/list1"/>
    <dgm:cxn modelId="{041F9EE4-AC78-4B5A-ACE7-9636CBDBCF4C}" type="presOf" srcId="{ACA9D838-DB30-42D3-ABB0-D9412ABC1BD4}" destId="{430E8489-C25D-403A-B1C8-7CE58A174EE4}" srcOrd="0" destOrd="0" presId="urn:microsoft.com/office/officeart/2005/8/layout/list1"/>
    <dgm:cxn modelId="{8D1FF3EB-8E9F-4E29-A8A3-2CEAEAA030DE}" type="presOf" srcId="{9EAD061C-1FEB-4CD4-9DC6-C808D936FE38}" destId="{1F9841DA-9CCD-485C-B5DD-F666D31ECD8B}" srcOrd="1" destOrd="0" presId="urn:microsoft.com/office/officeart/2005/8/layout/list1"/>
    <dgm:cxn modelId="{0AD4D3EC-90B7-49AA-A6C5-9624E1D01280}" type="presOf" srcId="{0A15087D-B153-4B5C-B08D-560527180514}" destId="{07DAC868-4223-4BAF-AE4C-9FD23BF4836A}" srcOrd="0" destOrd="0" presId="urn:microsoft.com/office/officeart/2005/8/layout/list1"/>
    <dgm:cxn modelId="{38F2E26F-FEE4-41AC-99B5-044F99772683}" type="presParOf" srcId="{6D6C332D-FCF8-45DA-A48E-AEB1F9234E7F}" destId="{6FF6E2C0-2AFE-4DF2-B076-D9C72BF77F85}" srcOrd="0" destOrd="0" presId="urn:microsoft.com/office/officeart/2005/8/layout/list1"/>
    <dgm:cxn modelId="{5B3A8A5B-67D2-4250-B6B4-20568F4BE9B5}" type="presParOf" srcId="{6FF6E2C0-2AFE-4DF2-B076-D9C72BF77F85}" destId="{430E8489-C25D-403A-B1C8-7CE58A174EE4}" srcOrd="0" destOrd="0" presId="urn:microsoft.com/office/officeart/2005/8/layout/list1"/>
    <dgm:cxn modelId="{5985C339-3900-40EB-BEC1-DF81B3CE5A73}" type="presParOf" srcId="{6FF6E2C0-2AFE-4DF2-B076-D9C72BF77F85}" destId="{F20EC048-F39F-4148-83E1-3990EE658C71}" srcOrd="1" destOrd="0" presId="urn:microsoft.com/office/officeart/2005/8/layout/list1"/>
    <dgm:cxn modelId="{270E3A67-90F1-49B5-A71F-0736C53ADF4D}" type="presParOf" srcId="{6D6C332D-FCF8-45DA-A48E-AEB1F9234E7F}" destId="{E659F7E4-902B-41AF-9502-162C748690A7}" srcOrd="1" destOrd="0" presId="urn:microsoft.com/office/officeart/2005/8/layout/list1"/>
    <dgm:cxn modelId="{CD5A8B15-78E2-4B8B-9B5F-C260C6446AEF}" type="presParOf" srcId="{6D6C332D-FCF8-45DA-A48E-AEB1F9234E7F}" destId="{8EF49C5A-A86E-4F09-846A-9F17AB8BC474}" srcOrd="2" destOrd="0" presId="urn:microsoft.com/office/officeart/2005/8/layout/list1"/>
    <dgm:cxn modelId="{196190F7-2367-4A06-B372-A9A1CBD8EE96}" type="presParOf" srcId="{6D6C332D-FCF8-45DA-A48E-AEB1F9234E7F}" destId="{3D6498A0-D657-46C7-8BBA-F9F26E745580}" srcOrd="3" destOrd="0" presId="urn:microsoft.com/office/officeart/2005/8/layout/list1"/>
    <dgm:cxn modelId="{AFE52E8A-8298-4D0B-AD60-4FF391EF4276}" type="presParOf" srcId="{6D6C332D-FCF8-45DA-A48E-AEB1F9234E7F}" destId="{6DD2B7EE-7E96-41CD-8C5E-1A1A42148958}" srcOrd="4" destOrd="0" presId="urn:microsoft.com/office/officeart/2005/8/layout/list1"/>
    <dgm:cxn modelId="{299831F4-7E61-4F89-A8A9-E1D218F256CC}" type="presParOf" srcId="{6DD2B7EE-7E96-41CD-8C5E-1A1A42148958}" destId="{4B1C1D69-0673-4B97-91E2-4E9125F10211}" srcOrd="0" destOrd="0" presId="urn:microsoft.com/office/officeart/2005/8/layout/list1"/>
    <dgm:cxn modelId="{930FC677-D425-477E-AF1D-33AB8E3E4B7B}" type="presParOf" srcId="{6DD2B7EE-7E96-41CD-8C5E-1A1A42148958}" destId="{F1F53FB9-A7CF-42CD-BFAC-E57129D13954}" srcOrd="1" destOrd="0" presId="urn:microsoft.com/office/officeart/2005/8/layout/list1"/>
    <dgm:cxn modelId="{F107F272-BA5F-4CB0-88C4-A130ACC38A70}" type="presParOf" srcId="{6D6C332D-FCF8-45DA-A48E-AEB1F9234E7F}" destId="{9DA49B21-42AC-4959-A678-CF42B73604F0}" srcOrd="5" destOrd="0" presId="urn:microsoft.com/office/officeart/2005/8/layout/list1"/>
    <dgm:cxn modelId="{303B8854-0DF3-48B7-AF08-D6E677DBD783}" type="presParOf" srcId="{6D6C332D-FCF8-45DA-A48E-AEB1F9234E7F}" destId="{9D5113A6-D169-4A68-AE31-D54145BCE228}" srcOrd="6" destOrd="0" presId="urn:microsoft.com/office/officeart/2005/8/layout/list1"/>
    <dgm:cxn modelId="{4C42F76B-3EA6-4C82-A298-37AECAD8279C}" type="presParOf" srcId="{6D6C332D-FCF8-45DA-A48E-AEB1F9234E7F}" destId="{8AA09F9A-A9B3-4CC2-9863-307FD6B70944}" srcOrd="7" destOrd="0" presId="urn:microsoft.com/office/officeart/2005/8/layout/list1"/>
    <dgm:cxn modelId="{FADDC003-A721-4A6F-9F52-3042F126604C}" type="presParOf" srcId="{6D6C332D-FCF8-45DA-A48E-AEB1F9234E7F}" destId="{F53E065F-2A9D-499A-BD89-043C0DBAE9BC}" srcOrd="8" destOrd="0" presId="urn:microsoft.com/office/officeart/2005/8/layout/list1"/>
    <dgm:cxn modelId="{E9DB37D7-C730-43A7-B7B9-F610F0867234}" type="presParOf" srcId="{F53E065F-2A9D-499A-BD89-043C0DBAE9BC}" destId="{8C573979-3D12-4A91-8635-03D23527B6EA}" srcOrd="0" destOrd="0" presId="urn:microsoft.com/office/officeart/2005/8/layout/list1"/>
    <dgm:cxn modelId="{6A9343CC-EA97-4002-ACC4-F98359BC1E55}" type="presParOf" srcId="{F53E065F-2A9D-499A-BD89-043C0DBAE9BC}" destId="{64B9C668-69F2-4D06-A47F-A5A1AEC3673B}" srcOrd="1" destOrd="0" presId="urn:microsoft.com/office/officeart/2005/8/layout/list1"/>
    <dgm:cxn modelId="{77852C65-E111-4578-90F1-7988D87B8D60}" type="presParOf" srcId="{6D6C332D-FCF8-45DA-A48E-AEB1F9234E7F}" destId="{52A57FBD-492C-432A-8552-EC498035D5A2}" srcOrd="9" destOrd="0" presId="urn:microsoft.com/office/officeart/2005/8/layout/list1"/>
    <dgm:cxn modelId="{501FE212-7E8A-4E2E-8F01-A8F3941C93AA}" type="presParOf" srcId="{6D6C332D-FCF8-45DA-A48E-AEB1F9234E7F}" destId="{B3B50EF2-D281-466E-8D79-49DE1749AA65}" srcOrd="10" destOrd="0" presId="urn:microsoft.com/office/officeart/2005/8/layout/list1"/>
    <dgm:cxn modelId="{3F787E40-DF88-4505-8FD6-45C87B0D4202}" type="presParOf" srcId="{6D6C332D-FCF8-45DA-A48E-AEB1F9234E7F}" destId="{3C573E30-A9F3-49CB-9521-FD5EE925E972}" srcOrd="11" destOrd="0" presId="urn:microsoft.com/office/officeart/2005/8/layout/list1"/>
    <dgm:cxn modelId="{0A3B6B8B-E55D-423B-96CE-5688FFD9C742}" type="presParOf" srcId="{6D6C332D-FCF8-45DA-A48E-AEB1F9234E7F}" destId="{B1A03B73-C695-426C-AEE2-2202111EEBA7}" srcOrd="12" destOrd="0" presId="urn:microsoft.com/office/officeart/2005/8/layout/list1"/>
    <dgm:cxn modelId="{2F81C3A4-1DF6-40DD-BC1E-BA36D61DD579}" type="presParOf" srcId="{B1A03B73-C695-426C-AEE2-2202111EEBA7}" destId="{07DAC868-4223-4BAF-AE4C-9FD23BF4836A}" srcOrd="0" destOrd="0" presId="urn:microsoft.com/office/officeart/2005/8/layout/list1"/>
    <dgm:cxn modelId="{A170F623-A042-41B3-9246-AF6DDFF7AF4D}" type="presParOf" srcId="{B1A03B73-C695-426C-AEE2-2202111EEBA7}" destId="{C5A81DD9-9ACB-49ED-B16F-EEC6AD001AE4}" srcOrd="1" destOrd="0" presId="urn:microsoft.com/office/officeart/2005/8/layout/list1"/>
    <dgm:cxn modelId="{0B583EA7-F0DC-4D9E-ABBE-1A8D9D9ADEB4}" type="presParOf" srcId="{6D6C332D-FCF8-45DA-A48E-AEB1F9234E7F}" destId="{F932A5B3-C2EA-4597-AB9B-7A856401DC98}" srcOrd="13" destOrd="0" presId="urn:microsoft.com/office/officeart/2005/8/layout/list1"/>
    <dgm:cxn modelId="{9ED9BBFB-0894-4EE3-850A-B3DE944BC95C}" type="presParOf" srcId="{6D6C332D-FCF8-45DA-A48E-AEB1F9234E7F}" destId="{851AF233-E418-4AD8-9E77-307B8C28E438}" srcOrd="14" destOrd="0" presId="urn:microsoft.com/office/officeart/2005/8/layout/list1"/>
    <dgm:cxn modelId="{3387115F-D43A-47AE-BDA8-27DE0A68BC9C}" type="presParOf" srcId="{6D6C332D-FCF8-45DA-A48E-AEB1F9234E7F}" destId="{477C3BA8-2D13-4933-98DC-B0EAA1CDFDFE}" srcOrd="15" destOrd="0" presId="urn:microsoft.com/office/officeart/2005/8/layout/list1"/>
    <dgm:cxn modelId="{93F8FBB5-6883-43F6-B233-266C2A3EB2D7}" type="presParOf" srcId="{6D6C332D-FCF8-45DA-A48E-AEB1F9234E7F}" destId="{A75DDCAE-5BD8-4114-BC11-77A706A4A4C5}" srcOrd="16" destOrd="0" presId="urn:microsoft.com/office/officeart/2005/8/layout/list1"/>
    <dgm:cxn modelId="{8CD27C62-C1BB-4DA6-BFFE-150EE70F64EA}" type="presParOf" srcId="{A75DDCAE-5BD8-4114-BC11-77A706A4A4C5}" destId="{2AA924C4-05D8-4404-B968-8849B470C127}" srcOrd="0" destOrd="0" presId="urn:microsoft.com/office/officeart/2005/8/layout/list1"/>
    <dgm:cxn modelId="{62909B58-3BAC-4586-8C5F-86A1FE79E9E6}" type="presParOf" srcId="{A75DDCAE-5BD8-4114-BC11-77A706A4A4C5}" destId="{1F9841DA-9CCD-485C-B5DD-F666D31ECD8B}" srcOrd="1" destOrd="0" presId="urn:microsoft.com/office/officeart/2005/8/layout/list1"/>
    <dgm:cxn modelId="{C62AF3F5-54B2-4241-933F-DCF9F74A0605}" type="presParOf" srcId="{6D6C332D-FCF8-45DA-A48E-AEB1F9234E7F}" destId="{C4EDBDAC-5863-448C-8100-727BD6D54BAF}" srcOrd="17" destOrd="0" presId="urn:microsoft.com/office/officeart/2005/8/layout/list1"/>
    <dgm:cxn modelId="{2047ED62-395C-4C89-A655-F7C7D5783CA3}" type="presParOf" srcId="{6D6C332D-FCF8-45DA-A48E-AEB1F9234E7F}" destId="{DADE15D6-2FBA-44AA-939D-2FDA044CFD6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292AC3-CDDE-4890-BDBA-4177AABD8EE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FC08C88-0F8F-427E-BF58-9F1FA35329A9}">
      <dgm:prSet/>
      <dgm:spPr/>
      <dgm:t>
        <a:bodyPr/>
        <a:lstStyle/>
        <a:p>
          <a:r>
            <a:rPr lang="en-US" dirty="0"/>
            <a:t>Coco dataset</a:t>
          </a:r>
        </a:p>
      </dgm:t>
    </dgm:pt>
    <dgm:pt modelId="{A5B90FB8-3AD4-4C91-95BB-5E71A5D5C9B5}" type="parTrans" cxnId="{20623BC7-9698-4564-94F0-9DFE07B4445B}">
      <dgm:prSet/>
      <dgm:spPr/>
      <dgm:t>
        <a:bodyPr/>
        <a:lstStyle/>
        <a:p>
          <a:endParaRPr lang="en-US"/>
        </a:p>
      </dgm:t>
    </dgm:pt>
    <dgm:pt modelId="{13680BE9-45BA-452A-947E-C79B6FF9DAD1}" type="sibTrans" cxnId="{20623BC7-9698-4564-94F0-9DFE07B4445B}">
      <dgm:prSet/>
      <dgm:spPr/>
      <dgm:t>
        <a:bodyPr/>
        <a:lstStyle/>
        <a:p>
          <a:endParaRPr lang="en-US"/>
        </a:p>
      </dgm:t>
    </dgm:pt>
    <dgm:pt modelId="{F0518922-5649-4EEF-A25C-F39D67948C99}">
      <dgm:prSet/>
      <dgm:spPr/>
      <dgm:t>
        <a:bodyPr/>
        <a:lstStyle/>
        <a:p>
          <a:r>
            <a:rPr lang="en-US"/>
            <a:t>Kitti dataset</a:t>
          </a:r>
        </a:p>
      </dgm:t>
    </dgm:pt>
    <dgm:pt modelId="{AEF1B56B-C56F-4853-B695-9BA798B76CAD}" type="parTrans" cxnId="{10EA0A5F-AC41-4DA8-B9DD-DE2C5B45389D}">
      <dgm:prSet/>
      <dgm:spPr/>
      <dgm:t>
        <a:bodyPr/>
        <a:lstStyle/>
        <a:p>
          <a:endParaRPr lang="en-US"/>
        </a:p>
      </dgm:t>
    </dgm:pt>
    <dgm:pt modelId="{CD202B75-FD05-41C0-BF20-A5FF73D50833}" type="sibTrans" cxnId="{10EA0A5F-AC41-4DA8-B9DD-DE2C5B45389D}">
      <dgm:prSet/>
      <dgm:spPr/>
      <dgm:t>
        <a:bodyPr/>
        <a:lstStyle/>
        <a:p>
          <a:endParaRPr lang="en-US"/>
        </a:p>
      </dgm:t>
    </dgm:pt>
    <dgm:pt modelId="{C5EACB54-4033-4827-93CB-D4F7CADE8E3D}">
      <dgm:prSet/>
      <dgm:spPr/>
      <dgm:t>
        <a:bodyPr/>
        <a:lstStyle/>
        <a:p>
          <a:r>
            <a:rPr lang="en-US"/>
            <a:t>Open Images dataset</a:t>
          </a:r>
        </a:p>
      </dgm:t>
    </dgm:pt>
    <dgm:pt modelId="{63DFE439-CC22-4C92-AC74-3F473E14339A}" type="parTrans" cxnId="{5E5F1EC3-33D4-44A0-AAB2-197A02E81B8A}">
      <dgm:prSet/>
      <dgm:spPr/>
      <dgm:t>
        <a:bodyPr/>
        <a:lstStyle/>
        <a:p>
          <a:endParaRPr lang="en-US"/>
        </a:p>
      </dgm:t>
    </dgm:pt>
    <dgm:pt modelId="{F4548435-F40D-4F2F-AD77-35F019749927}" type="sibTrans" cxnId="{5E5F1EC3-33D4-44A0-AAB2-197A02E81B8A}">
      <dgm:prSet/>
      <dgm:spPr/>
      <dgm:t>
        <a:bodyPr/>
        <a:lstStyle/>
        <a:p>
          <a:endParaRPr lang="en-US"/>
        </a:p>
      </dgm:t>
    </dgm:pt>
    <dgm:pt modelId="{F40DCFCD-16B5-4BEA-9318-385D94F3AA30}">
      <dgm:prSet/>
      <dgm:spPr/>
      <dgm:t>
        <a:bodyPr/>
        <a:lstStyle/>
        <a:p>
          <a:r>
            <a:rPr lang="en-US" dirty="0"/>
            <a:t>AVA v2.1 dataset</a:t>
          </a:r>
        </a:p>
      </dgm:t>
    </dgm:pt>
    <dgm:pt modelId="{EC9FBBC2-DD94-4D83-893A-DE82BAE737F3}" type="parTrans" cxnId="{E425F7C9-41FB-4DC0-9F8A-E7044FA1620A}">
      <dgm:prSet/>
      <dgm:spPr/>
      <dgm:t>
        <a:bodyPr/>
        <a:lstStyle/>
        <a:p>
          <a:endParaRPr lang="en-US"/>
        </a:p>
      </dgm:t>
    </dgm:pt>
    <dgm:pt modelId="{47C60180-B28B-4590-B745-91E4C0AE0A03}" type="sibTrans" cxnId="{E425F7C9-41FB-4DC0-9F8A-E7044FA1620A}">
      <dgm:prSet/>
      <dgm:spPr/>
      <dgm:t>
        <a:bodyPr/>
        <a:lstStyle/>
        <a:p>
          <a:endParaRPr lang="en-US"/>
        </a:p>
      </dgm:t>
    </dgm:pt>
    <dgm:pt modelId="{EC3E00DE-865C-4696-A7D4-A5CD92A4357B}">
      <dgm:prSet/>
      <dgm:spPr/>
      <dgm:t>
        <a:bodyPr/>
        <a:lstStyle/>
        <a:p>
          <a:r>
            <a:rPr lang="en-US"/>
            <a:t>iNaturalist Species Detection dataset</a:t>
          </a:r>
        </a:p>
      </dgm:t>
    </dgm:pt>
    <dgm:pt modelId="{5B4AFCEF-F90E-4096-9B23-E9BFFAC4CE86}" type="parTrans" cxnId="{7E59E7F2-B84D-4810-93F8-E1A7E4B0B656}">
      <dgm:prSet/>
      <dgm:spPr/>
      <dgm:t>
        <a:bodyPr/>
        <a:lstStyle/>
        <a:p>
          <a:endParaRPr lang="en-US"/>
        </a:p>
      </dgm:t>
    </dgm:pt>
    <dgm:pt modelId="{69C7E0EC-8C7F-4326-AE80-EC0309AB558B}" type="sibTrans" cxnId="{7E59E7F2-B84D-4810-93F8-E1A7E4B0B656}">
      <dgm:prSet/>
      <dgm:spPr/>
      <dgm:t>
        <a:bodyPr/>
        <a:lstStyle/>
        <a:p>
          <a:endParaRPr lang="en-US"/>
        </a:p>
      </dgm:t>
    </dgm:pt>
    <dgm:pt modelId="{83DCB57F-0F9B-44A4-8E32-116B02119E91}" type="pres">
      <dgm:prSet presAssocID="{9E292AC3-CDDE-4890-BDBA-4177AABD8EE6}" presName="vert0" presStyleCnt="0">
        <dgm:presLayoutVars>
          <dgm:dir/>
          <dgm:animOne val="branch"/>
          <dgm:animLvl val="lvl"/>
        </dgm:presLayoutVars>
      </dgm:prSet>
      <dgm:spPr/>
    </dgm:pt>
    <dgm:pt modelId="{20A5B10B-D157-4D23-881F-1E9818ED15F8}" type="pres">
      <dgm:prSet presAssocID="{1FC08C88-0F8F-427E-BF58-9F1FA35329A9}" presName="thickLine" presStyleLbl="alignNode1" presStyleIdx="0" presStyleCnt="5"/>
      <dgm:spPr/>
    </dgm:pt>
    <dgm:pt modelId="{6CCB511D-BF3A-4049-A233-DEFFED501AFC}" type="pres">
      <dgm:prSet presAssocID="{1FC08C88-0F8F-427E-BF58-9F1FA35329A9}" presName="horz1" presStyleCnt="0"/>
      <dgm:spPr/>
    </dgm:pt>
    <dgm:pt modelId="{046DA821-FA5A-43D5-A6FC-0C7A6071D7FC}" type="pres">
      <dgm:prSet presAssocID="{1FC08C88-0F8F-427E-BF58-9F1FA35329A9}" presName="tx1" presStyleLbl="revTx" presStyleIdx="0" presStyleCnt="5"/>
      <dgm:spPr/>
    </dgm:pt>
    <dgm:pt modelId="{CA7D7FC9-86A9-4D2C-86DE-74FFAC12D3FA}" type="pres">
      <dgm:prSet presAssocID="{1FC08C88-0F8F-427E-BF58-9F1FA35329A9}" presName="vert1" presStyleCnt="0"/>
      <dgm:spPr/>
    </dgm:pt>
    <dgm:pt modelId="{7F5D72BE-C1BA-4AAE-A5B3-8A9BB797DD80}" type="pres">
      <dgm:prSet presAssocID="{F0518922-5649-4EEF-A25C-F39D67948C99}" presName="thickLine" presStyleLbl="alignNode1" presStyleIdx="1" presStyleCnt="5"/>
      <dgm:spPr/>
    </dgm:pt>
    <dgm:pt modelId="{78F1E260-A6DE-45D8-9305-DCA0C4BA2B4F}" type="pres">
      <dgm:prSet presAssocID="{F0518922-5649-4EEF-A25C-F39D67948C99}" presName="horz1" presStyleCnt="0"/>
      <dgm:spPr/>
    </dgm:pt>
    <dgm:pt modelId="{D1B8A2C4-C0B1-4CD3-827D-8452DF947156}" type="pres">
      <dgm:prSet presAssocID="{F0518922-5649-4EEF-A25C-F39D67948C99}" presName="tx1" presStyleLbl="revTx" presStyleIdx="1" presStyleCnt="5"/>
      <dgm:spPr/>
    </dgm:pt>
    <dgm:pt modelId="{6EDDD30A-EF3F-4DC7-955F-4D763F907B6B}" type="pres">
      <dgm:prSet presAssocID="{F0518922-5649-4EEF-A25C-F39D67948C99}" presName="vert1" presStyleCnt="0"/>
      <dgm:spPr/>
    </dgm:pt>
    <dgm:pt modelId="{FFFD9CCA-EA03-4FD1-B239-DCC46371CFB7}" type="pres">
      <dgm:prSet presAssocID="{C5EACB54-4033-4827-93CB-D4F7CADE8E3D}" presName="thickLine" presStyleLbl="alignNode1" presStyleIdx="2" presStyleCnt="5"/>
      <dgm:spPr/>
    </dgm:pt>
    <dgm:pt modelId="{C9803302-A882-45D9-A9B7-E08F9FBB6ADB}" type="pres">
      <dgm:prSet presAssocID="{C5EACB54-4033-4827-93CB-D4F7CADE8E3D}" presName="horz1" presStyleCnt="0"/>
      <dgm:spPr/>
    </dgm:pt>
    <dgm:pt modelId="{6BC3F95F-8B90-4003-B115-F68DDE67F4AE}" type="pres">
      <dgm:prSet presAssocID="{C5EACB54-4033-4827-93CB-D4F7CADE8E3D}" presName="tx1" presStyleLbl="revTx" presStyleIdx="2" presStyleCnt="5"/>
      <dgm:spPr/>
    </dgm:pt>
    <dgm:pt modelId="{188DDE13-A869-46BC-A0B1-932A819E7C24}" type="pres">
      <dgm:prSet presAssocID="{C5EACB54-4033-4827-93CB-D4F7CADE8E3D}" presName="vert1" presStyleCnt="0"/>
      <dgm:spPr/>
    </dgm:pt>
    <dgm:pt modelId="{063DCD32-3486-4CC1-B919-A3D00FE3A675}" type="pres">
      <dgm:prSet presAssocID="{F40DCFCD-16B5-4BEA-9318-385D94F3AA30}" presName="thickLine" presStyleLbl="alignNode1" presStyleIdx="3" presStyleCnt="5"/>
      <dgm:spPr/>
    </dgm:pt>
    <dgm:pt modelId="{F39ACB29-A615-4804-84D4-678480C62808}" type="pres">
      <dgm:prSet presAssocID="{F40DCFCD-16B5-4BEA-9318-385D94F3AA30}" presName="horz1" presStyleCnt="0"/>
      <dgm:spPr/>
    </dgm:pt>
    <dgm:pt modelId="{5C5E308E-83D9-4CE5-BBBF-5BFEEC72F014}" type="pres">
      <dgm:prSet presAssocID="{F40DCFCD-16B5-4BEA-9318-385D94F3AA30}" presName="tx1" presStyleLbl="revTx" presStyleIdx="3" presStyleCnt="5"/>
      <dgm:spPr/>
    </dgm:pt>
    <dgm:pt modelId="{170CB2E9-FECD-4C2D-B882-068030677CB0}" type="pres">
      <dgm:prSet presAssocID="{F40DCFCD-16B5-4BEA-9318-385D94F3AA30}" presName="vert1" presStyleCnt="0"/>
      <dgm:spPr/>
    </dgm:pt>
    <dgm:pt modelId="{5B5CD84D-A06F-4E8B-AEB8-B8625661C36B}" type="pres">
      <dgm:prSet presAssocID="{EC3E00DE-865C-4696-A7D4-A5CD92A4357B}" presName="thickLine" presStyleLbl="alignNode1" presStyleIdx="4" presStyleCnt="5"/>
      <dgm:spPr/>
    </dgm:pt>
    <dgm:pt modelId="{4F97598A-776E-4FBD-8B65-3B0116A11E60}" type="pres">
      <dgm:prSet presAssocID="{EC3E00DE-865C-4696-A7D4-A5CD92A4357B}" presName="horz1" presStyleCnt="0"/>
      <dgm:spPr/>
    </dgm:pt>
    <dgm:pt modelId="{F46CAAAC-F0A5-411A-88A4-26FF97930069}" type="pres">
      <dgm:prSet presAssocID="{EC3E00DE-865C-4696-A7D4-A5CD92A4357B}" presName="tx1" presStyleLbl="revTx" presStyleIdx="4" presStyleCnt="5"/>
      <dgm:spPr/>
    </dgm:pt>
    <dgm:pt modelId="{34F58167-4642-416E-BF72-DBE7D13D3FDB}" type="pres">
      <dgm:prSet presAssocID="{EC3E00DE-865C-4696-A7D4-A5CD92A4357B}" presName="vert1" presStyleCnt="0"/>
      <dgm:spPr/>
    </dgm:pt>
  </dgm:ptLst>
  <dgm:cxnLst>
    <dgm:cxn modelId="{7D38C95B-B4A4-4331-BA9C-FB927E0FDA18}" type="presOf" srcId="{F0518922-5649-4EEF-A25C-F39D67948C99}" destId="{D1B8A2C4-C0B1-4CD3-827D-8452DF947156}" srcOrd="0" destOrd="0" presId="urn:microsoft.com/office/officeart/2008/layout/LinedList"/>
    <dgm:cxn modelId="{10EA0A5F-AC41-4DA8-B9DD-DE2C5B45389D}" srcId="{9E292AC3-CDDE-4890-BDBA-4177AABD8EE6}" destId="{F0518922-5649-4EEF-A25C-F39D67948C99}" srcOrd="1" destOrd="0" parTransId="{AEF1B56B-C56F-4853-B695-9BA798B76CAD}" sibTransId="{CD202B75-FD05-41C0-BF20-A5FF73D50833}"/>
    <dgm:cxn modelId="{88FA8951-435F-44E9-AF1F-6639CEFB919C}" type="presOf" srcId="{EC3E00DE-865C-4696-A7D4-A5CD92A4357B}" destId="{F46CAAAC-F0A5-411A-88A4-26FF97930069}" srcOrd="0" destOrd="0" presId="urn:microsoft.com/office/officeart/2008/layout/LinedList"/>
    <dgm:cxn modelId="{FF4ADAAC-B8DF-40D4-88B0-5E1841C5FB05}" type="presOf" srcId="{F40DCFCD-16B5-4BEA-9318-385D94F3AA30}" destId="{5C5E308E-83D9-4CE5-BBBF-5BFEEC72F014}" srcOrd="0" destOrd="0" presId="urn:microsoft.com/office/officeart/2008/layout/LinedList"/>
    <dgm:cxn modelId="{527204B6-6465-4C00-9D6D-143BCE3BADF7}" type="presOf" srcId="{9E292AC3-CDDE-4890-BDBA-4177AABD8EE6}" destId="{83DCB57F-0F9B-44A4-8E32-116B02119E91}" srcOrd="0" destOrd="0" presId="urn:microsoft.com/office/officeart/2008/layout/LinedList"/>
    <dgm:cxn modelId="{5E5F1EC3-33D4-44A0-AAB2-197A02E81B8A}" srcId="{9E292AC3-CDDE-4890-BDBA-4177AABD8EE6}" destId="{C5EACB54-4033-4827-93CB-D4F7CADE8E3D}" srcOrd="2" destOrd="0" parTransId="{63DFE439-CC22-4C92-AC74-3F473E14339A}" sibTransId="{F4548435-F40D-4F2F-AD77-35F019749927}"/>
    <dgm:cxn modelId="{20623BC7-9698-4564-94F0-9DFE07B4445B}" srcId="{9E292AC3-CDDE-4890-BDBA-4177AABD8EE6}" destId="{1FC08C88-0F8F-427E-BF58-9F1FA35329A9}" srcOrd="0" destOrd="0" parTransId="{A5B90FB8-3AD4-4C91-95BB-5E71A5D5C9B5}" sibTransId="{13680BE9-45BA-452A-947E-C79B6FF9DAD1}"/>
    <dgm:cxn modelId="{E425F7C9-41FB-4DC0-9F8A-E7044FA1620A}" srcId="{9E292AC3-CDDE-4890-BDBA-4177AABD8EE6}" destId="{F40DCFCD-16B5-4BEA-9318-385D94F3AA30}" srcOrd="3" destOrd="0" parTransId="{EC9FBBC2-DD94-4D83-893A-DE82BAE737F3}" sibTransId="{47C60180-B28B-4590-B745-91E4C0AE0A03}"/>
    <dgm:cxn modelId="{DDCA97CF-1DDA-4588-951C-83AB38AC27F6}" type="presOf" srcId="{1FC08C88-0F8F-427E-BF58-9F1FA35329A9}" destId="{046DA821-FA5A-43D5-A6FC-0C7A6071D7FC}" srcOrd="0" destOrd="0" presId="urn:microsoft.com/office/officeart/2008/layout/LinedList"/>
    <dgm:cxn modelId="{32529DDA-1C28-4CA8-84C5-7FA7F9DD3AE4}" type="presOf" srcId="{C5EACB54-4033-4827-93CB-D4F7CADE8E3D}" destId="{6BC3F95F-8B90-4003-B115-F68DDE67F4AE}" srcOrd="0" destOrd="0" presId="urn:microsoft.com/office/officeart/2008/layout/LinedList"/>
    <dgm:cxn modelId="{7E59E7F2-B84D-4810-93F8-E1A7E4B0B656}" srcId="{9E292AC3-CDDE-4890-BDBA-4177AABD8EE6}" destId="{EC3E00DE-865C-4696-A7D4-A5CD92A4357B}" srcOrd="4" destOrd="0" parTransId="{5B4AFCEF-F90E-4096-9B23-E9BFFAC4CE86}" sibTransId="{69C7E0EC-8C7F-4326-AE80-EC0309AB558B}"/>
    <dgm:cxn modelId="{574FC609-560F-49E0-90F6-5C804D37604E}" type="presParOf" srcId="{83DCB57F-0F9B-44A4-8E32-116B02119E91}" destId="{20A5B10B-D157-4D23-881F-1E9818ED15F8}" srcOrd="0" destOrd="0" presId="urn:microsoft.com/office/officeart/2008/layout/LinedList"/>
    <dgm:cxn modelId="{99C58DB6-94D3-4978-B1E0-40E1B1AC15C8}" type="presParOf" srcId="{83DCB57F-0F9B-44A4-8E32-116B02119E91}" destId="{6CCB511D-BF3A-4049-A233-DEFFED501AFC}" srcOrd="1" destOrd="0" presId="urn:microsoft.com/office/officeart/2008/layout/LinedList"/>
    <dgm:cxn modelId="{E5DEF409-AB55-465D-85BA-45C8F648E6CB}" type="presParOf" srcId="{6CCB511D-BF3A-4049-A233-DEFFED501AFC}" destId="{046DA821-FA5A-43D5-A6FC-0C7A6071D7FC}" srcOrd="0" destOrd="0" presId="urn:microsoft.com/office/officeart/2008/layout/LinedList"/>
    <dgm:cxn modelId="{3428A571-0348-483F-B316-6C8C132A8563}" type="presParOf" srcId="{6CCB511D-BF3A-4049-A233-DEFFED501AFC}" destId="{CA7D7FC9-86A9-4D2C-86DE-74FFAC12D3FA}" srcOrd="1" destOrd="0" presId="urn:microsoft.com/office/officeart/2008/layout/LinedList"/>
    <dgm:cxn modelId="{535F1A1D-7605-407D-81BB-623784E69F60}" type="presParOf" srcId="{83DCB57F-0F9B-44A4-8E32-116B02119E91}" destId="{7F5D72BE-C1BA-4AAE-A5B3-8A9BB797DD80}" srcOrd="2" destOrd="0" presId="urn:microsoft.com/office/officeart/2008/layout/LinedList"/>
    <dgm:cxn modelId="{B1D79027-FEB9-42EF-8668-C4669F6FD6BB}" type="presParOf" srcId="{83DCB57F-0F9B-44A4-8E32-116B02119E91}" destId="{78F1E260-A6DE-45D8-9305-DCA0C4BA2B4F}" srcOrd="3" destOrd="0" presId="urn:microsoft.com/office/officeart/2008/layout/LinedList"/>
    <dgm:cxn modelId="{968B21EB-274B-41F2-A938-42BF93CA7367}" type="presParOf" srcId="{78F1E260-A6DE-45D8-9305-DCA0C4BA2B4F}" destId="{D1B8A2C4-C0B1-4CD3-827D-8452DF947156}" srcOrd="0" destOrd="0" presId="urn:microsoft.com/office/officeart/2008/layout/LinedList"/>
    <dgm:cxn modelId="{657EB3C7-2C01-46C8-A6FC-8DD719E9CA3D}" type="presParOf" srcId="{78F1E260-A6DE-45D8-9305-DCA0C4BA2B4F}" destId="{6EDDD30A-EF3F-4DC7-955F-4D763F907B6B}" srcOrd="1" destOrd="0" presId="urn:microsoft.com/office/officeart/2008/layout/LinedList"/>
    <dgm:cxn modelId="{31C12DFE-46B1-4886-A6EC-836BE1E6CD14}" type="presParOf" srcId="{83DCB57F-0F9B-44A4-8E32-116B02119E91}" destId="{FFFD9CCA-EA03-4FD1-B239-DCC46371CFB7}" srcOrd="4" destOrd="0" presId="urn:microsoft.com/office/officeart/2008/layout/LinedList"/>
    <dgm:cxn modelId="{ED715412-E19E-4D56-94C0-B100BD8CCAAD}" type="presParOf" srcId="{83DCB57F-0F9B-44A4-8E32-116B02119E91}" destId="{C9803302-A882-45D9-A9B7-E08F9FBB6ADB}" srcOrd="5" destOrd="0" presId="urn:microsoft.com/office/officeart/2008/layout/LinedList"/>
    <dgm:cxn modelId="{E8036943-FA4C-4160-9AD2-104DDA7E4485}" type="presParOf" srcId="{C9803302-A882-45D9-A9B7-E08F9FBB6ADB}" destId="{6BC3F95F-8B90-4003-B115-F68DDE67F4AE}" srcOrd="0" destOrd="0" presId="urn:microsoft.com/office/officeart/2008/layout/LinedList"/>
    <dgm:cxn modelId="{110E9578-3D5C-4FC0-91F3-1E37F76602E0}" type="presParOf" srcId="{C9803302-A882-45D9-A9B7-E08F9FBB6ADB}" destId="{188DDE13-A869-46BC-A0B1-932A819E7C24}" srcOrd="1" destOrd="0" presId="urn:microsoft.com/office/officeart/2008/layout/LinedList"/>
    <dgm:cxn modelId="{956E2EB0-78B7-486C-A50A-CF8AF6B35DC4}" type="presParOf" srcId="{83DCB57F-0F9B-44A4-8E32-116B02119E91}" destId="{063DCD32-3486-4CC1-B919-A3D00FE3A675}" srcOrd="6" destOrd="0" presId="urn:microsoft.com/office/officeart/2008/layout/LinedList"/>
    <dgm:cxn modelId="{F4145AEB-C188-4D8C-8CAC-0BC55CBA6E59}" type="presParOf" srcId="{83DCB57F-0F9B-44A4-8E32-116B02119E91}" destId="{F39ACB29-A615-4804-84D4-678480C62808}" srcOrd="7" destOrd="0" presId="urn:microsoft.com/office/officeart/2008/layout/LinedList"/>
    <dgm:cxn modelId="{EB994488-F93E-4936-8E15-4FC2CBE49BA7}" type="presParOf" srcId="{F39ACB29-A615-4804-84D4-678480C62808}" destId="{5C5E308E-83D9-4CE5-BBBF-5BFEEC72F014}" srcOrd="0" destOrd="0" presId="urn:microsoft.com/office/officeart/2008/layout/LinedList"/>
    <dgm:cxn modelId="{845AF795-6AE9-418E-8587-470AC81F89F8}" type="presParOf" srcId="{F39ACB29-A615-4804-84D4-678480C62808}" destId="{170CB2E9-FECD-4C2D-B882-068030677CB0}" srcOrd="1" destOrd="0" presId="urn:microsoft.com/office/officeart/2008/layout/LinedList"/>
    <dgm:cxn modelId="{3468C066-AB08-4829-B297-22E027BE40DA}" type="presParOf" srcId="{83DCB57F-0F9B-44A4-8E32-116B02119E91}" destId="{5B5CD84D-A06F-4E8B-AEB8-B8625661C36B}" srcOrd="8" destOrd="0" presId="urn:microsoft.com/office/officeart/2008/layout/LinedList"/>
    <dgm:cxn modelId="{AF770EA4-D94F-48EF-9AE0-86B8CF955025}" type="presParOf" srcId="{83DCB57F-0F9B-44A4-8E32-116B02119E91}" destId="{4F97598A-776E-4FBD-8B65-3B0116A11E60}" srcOrd="9" destOrd="0" presId="urn:microsoft.com/office/officeart/2008/layout/LinedList"/>
    <dgm:cxn modelId="{DACBE6EE-186F-4BC0-B40D-CE08878E700F}" type="presParOf" srcId="{4F97598A-776E-4FBD-8B65-3B0116A11E60}" destId="{F46CAAAC-F0A5-411A-88A4-26FF97930069}" srcOrd="0" destOrd="0" presId="urn:microsoft.com/office/officeart/2008/layout/LinedList"/>
    <dgm:cxn modelId="{78D49A95-5FDD-41D2-9800-2B71D55D8C53}" type="presParOf" srcId="{4F97598A-776E-4FBD-8B65-3B0116A11E60}" destId="{34F58167-4642-416E-BF72-DBE7D13D3FD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8FC83A-3E19-4E93-8D06-FCD02EFC5834}" type="doc">
      <dgm:prSet loTypeId="urn:microsoft.com/office/officeart/2005/8/layout/bProcess2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9886E9E-DEBA-4BA6-ABC6-D304B12B3EF8}">
      <dgm:prSet/>
      <dgm:spPr/>
      <dgm:t>
        <a:bodyPr/>
        <a:lstStyle/>
        <a:p>
          <a:r>
            <a:rPr lang="en-US"/>
            <a:t>Cloud</a:t>
          </a:r>
        </a:p>
      </dgm:t>
    </dgm:pt>
    <dgm:pt modelId="{1FBAE662-A36E-4FBA-B740-70083532F6B1}" type="parTrans" cxnId="{CAE26A4C-53A3-4659-BB61-F64F3E5D23E5}">
      <dgm:prSet/>
      <dgm:spPr/>
      <dgm:t>
        <a:bodyPr/>
        <a:lstStyle/>
        <a:p>
          <a:endParaRPr lang="en-US"/>
        </a:p>
      </dgm:t>
    </dgm:pt>
    <dgm:pt modelId="{5E42E8A2-B09F-44A0-A0DE-4EFEACDD6883}" type="sibTrans" cxnId="{CAE26A4C-53A3-4659-BB61-F64F3E5D23E5}">
      <dgm:prSet/>
      <dgm:spPr/>
      <dgm:t>
        <a:bodyPr/>
        <a:lstStyle/>
        <a:p>
          <a:endParaRPr lang="en-US"/>
        </a:p>
      </dgm:t>
    </dgm:pt>
    <dgm:pt modelId="{97E6D99F-6938-40EC-A391-F9874EAB5C84}">
      <dgm:prSet/>
      <dgm:spPr/>
      <dgm:t>
        <a:bodyPr/>
        <a:lstStyle/>
        <a:p>
          <a:r>
            <a:rPr lang="en-US"/>
            <a:t>OnPrem</a:t>
          </a:r>
        </a:p>
      </dgm:t>
    </dgm:pt>
    <dgm:pt modelId="{7FCE7A6E-ECCD-4824-ACB4-C4467D1FD878}" type="parTrans" cxnId="{97611325-98F0-4D1B-9DF4-77B50B83924E}">
      <dgm:prSet/>
      <dgm:spPr/>
      <dgm:t>
        <a:bodyPr/>
        <a:lstStyle/>
        <a:p>
          <a:endParaRPr lang="en-US"/>
        </a:p>
      </dgm:t>
    </dgm:pt>
    <dgm:pt modelId="{1218EC63-BD5E-46F2-8E1D-C48B1CCEA943}" type="sibTrans" cxnId="{97611325-98F0-4D1B-9DF4-77B50B83924E}">
      <dgm:prSet/>
      <dgm:spPr/>
      <dgm:t>
        <a:bodyPr/>
        <a:lstStyle/>
        <a:p>
          <a:endParaRPr lang="en-US"/>
        </a:p>
      </dgm:t>
    </dgm:pt>
    <dgm:pt modelId="{F3E63C23-EFB3-473F-8CE5-61265721A151}" type="pres">
      <dgm:prSet presAssocID="{968FC83A-3E19-4E93-8D06-FCD02EFC5834}" presName="diagram" presStyleCnt="0">
        <dgm:presLayoutVars>
          <dgm:dir/>
          <dgm:resizeHandles/>
        </dgm:presLayoutVars>
      </dgm:prSet>
      <dgm:spPr/>
    </dgm:pt>
    <dgm:pt modelId="{F433DB8F-B1DD-4D6F-B03F-81B2584994DD}" type="pres">
      <dgm:prSet presAssocID="{A9886E9E-DEBA-4BA6-ABC6-D304B12B3EF8}" presName="firstNode" presStyleLbl="node1" presStyleIdx="0" presStyleCnt="2">
        <dgm:presLayoutVars>
          <dgm:bulletEnabled val="1"/>
        </dgm:presLayoutVars>
      </dgm:prSet>
      <dgm:spPr/>
    </dgm:pt>
    <dgm:pt modelId="{DC37AF8E-FA2A-41B1-B719-30D206B000DB}" type="pres">
      <dgm:prSet presAssocID="{5E42E8A2-B09F-44A0-A0DE-4EFEACDD6883}" presName="sibTrans" presStyleLbl="sibTrans2D1" presStyleIdx="0" presStyleCnt="1"/>
      <dgm:spPr/>
    </dgm:pt>
    <dgm:pt modelId="{F2775D02-3AF1-43A5-8546-9C68D7746961}" type="pres">
      <dgm:prSet presAssocID="{97E6D99F-6938-40EC-A391-F9874EAB5C84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F9532910-827C-4F5D-8E7F-863FD58443B3}" type="presOf" srcId="{A9886E9E-DEBA-4BA6-ABC6-D304B12B3EF8}" destId="{F433DB8F-B1DD-4D6F-B03F-81B2584994DD}" srcOrd="0" destOrd="0" presId="urn:microsoft.com/office/officeart/2005/8/layout/bProcess2"/>
    <dgm:cxn modelId="{97611325-98F0-4D1B-9DF4-77B50B83924E}" srcId="{968FC83A-3E19-4E93-8D06-FCD02EFC5834}" destId="{97E6D99F-6938-40EC-A391-F9874EAB5C84}" srcOrd="1" destOrd="0" parTransId="{7FCE7A6E-ECCD-4824-ACB4-C4467D1FD878}" sibTransId="{1218EC63-BD5E-46F2-8E1D-C48B1CCEA943}"/>
    <dgm:cxn modelId="{9725A933-D45A-442C-B069-3FA5C23B06DD}" type="presOf" srcId="{5E42E8A2-B09F-44A0-A0DE-4EFEACDD6883}" destId="{DC37AF8E-FA2A-41B1-B719-30D206B000DB}" srcOrd="0" destOrd="0" presId="urn:microsoft.com/office/officeart/2005/8/layout/bProcess2"/>
    <dgm:cxn modelId="{FE9E7C65-D917-47CD-A5AE-E3C0CCC37113}" type="presOf" srcId="{97E6D99F-6938-40EC-A391-F9874EAB5C84}" destId="{F2775D02-3AF1-43A5-8546-9C68D7746961}" srcOrd="0" destOrd="0" presId="urn:microsoft.com/office/officeart/2005/8/layout/bProcess2"/>
    <dgm:cxn modelId="{CAE26A4C-53A3-4659-BB61-F64F3E5D23E5}" srcId="{968FC83A-3E19-4E93-8D06-FCD02EFC5834}" destId="{A9886E9E-DEBA-4BA6-ABC6-D304B12B3EF8}" srcOrd="0" destOrd="0" parTransId="{1FBAE662-A36E-4FBA-B740-70083532F6B1}" sibTransId="{5E42E8A2-B09F-44A0-A0DE-4EFEACDD6883}"/>
    <dgm:cxn modelId="{480EA973-E69D-4018-ABDC-6DC9677676B8}" type="presOf" srcId="{968FC83A-3E19-4E93-8D06-FCD02EFC5834}" destId="{F3E63C23-EFB3-473F-8CE5-61265721A151}" srcOrd="0" destOrd="0" presId="urn:microsoft.com/office/officeart/2005/8/layout/bProcess2"/>
    <dgm:cxn modelId="{5C4AD605-59FF-4350-96D6-7E9FD743513F}" type="presParOf" srcId="{F3E63C23-EFB3-473F-8CE5-61265721A151}" destId="{F433DB8F-B1DD-4D6F-B03F-81B2584994DD}" srcOrd="0" destOrd="0" presId="urn:microsoft.com/office/officeart/2005/8/layout/bProcess2"/>
    <dgm:cxn modelId="{7E7AE787-3C42-4CDD-8544-DE6F8AA74B93}" type="presParOf" srcId="{F3E63C23-EFB3-473F-8CE5-61265721A151}" destId="{DC37AF8E-FA2A-41B1-B719-30D206B000DB}" srcOrd="1" destOrd="0" presId="urn:microsoft.com/office/officeart/2005/8/layout/bProcess2"/>
    <dgm:cxn modelId="{AA90F9AD-FE93-4973-BAE3-4CC73C1008BE}" type="presParOf" srcId="{F3E63C23-EFB3-473F-8CE5-61265721A151}" destId="{F2775D02-3AF1-43A5-8546-9C68D7746961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87184F8-DFF0-4D99-AA37-58CF2EF3573A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24FB814F-0328-4E92-8EA9-2EE5DFFF140D}">
      <dgm:prSet/>
      <dgm:spPr/>
      <dgm:t>
        <a:bodyPr/>
        <a:lstStyle/>
        <a:p>
          <a:pPr>
            <a:defRPr cap="all"/>
          </a:pPr>
          <a:r>
            <a:rPr lang="en-US"/>
            <a:t>Logo Detection</a:t>
          </a:r>
        </a:p>
      </dgm:t>
    </dgm:pt>
    <dgm:pt modelId="{DC21F90B-AEBA-44EC-BA58-98B894BAC905}" type="parTrans" cxnId="{69CC7592-9562-4F58-8194-C144419879C8}">
      <dgm:prSet/>
      <dgm:spPr/>
      <dgm:t>
        <a:bodyPr/>
        <a:lstStyle/>
        <a:p>
          <a:endParaRPr lang="en-US"/>
        </a:p>
      </dgm:t>
    </dgm:pt>
    <dgm:pt modelId="{842BA5AC-C2F8-4407-B39E-1B79528F8E10}" type="sibTrans" cxnId="{69CC7592-9562-4F58-8194-C144419879C8}">
      <dgm:prSet/>
      <dgm:spPr/>
      <dgm:t>
        <a:bodyPr/>
        <a:lstStyle/>
        <a:p>
          <a:endParaRPr lang="en-US"/>
        </a:p>
      </dgm:t>
    </dgm:pt>
    <dgm:pt modelId="{C862AF0B-C0A4-424B-97DA-B42BA12009C0}">
      <dgm:prSet/>
      <dgm:spPr/>
      <dgm:t>
        <a:bodyPr/>
        <a:lstStyle/>
        <a:p>
          <a:pPr>
            <a:defRPr cap="all"/>
          </a:pPr>
          <a:r>
            <a:rPr lang="en-US" dirty="0"/>
            <a:t>Face </a:t>
          </a:r>
        </a:p>
        <a:p>
          <a:pPr>
            <a:defRPr cap="all"/>
          </a:pPr>
          <a:r>
            <a:rPr lang="en-US" dirty="0"/>
            <a:t>RECOGNITION</a:t>
          </a:r>
        </a:p>
      </dgm:t>
    </dgm:pt>
    <dgm:pt modelId="{ACA97A62-4C06-46AC-B953-FAA1D899AD9B}" type="parTrans" cxnId="{F27CB8FC-B8F3-4C38-AE19-32AB24218CC2}">
      <dgm:prSet/>
      <dgm:spPr/>
      <dgm:t>
        <a:bodyPr/>
        <a:lstStyle/>
        <a:p>
          <a:endParaRPr lang="en-US"/>
        </a:p>
      </dgm:t>
    </dgm:pt>
    <dgm:pt modelId="{429D8F19-E853-4096-8CA3-C5035C275107}" type="sibTrans" cxnId="{F27CB8FC-B8F3-4C38-AE19-32AB24218CC2}">
      <dgm:prSet/>
      <dgm:spPr/>
      <dgm:t>
        <a:bodyPr/>
        <a:lstStyle/>
        <a:p>
          <a:endParaRPr lang="en-US"/>
        </a:p>
      </dgm:t>
    </dgm:pt>
    <dgm:pt modelId="{E279F15B-38CF-48CB-8891-6522F706A721}">
      <dgm:prSet/>
      <dgm:spPr/>
      <dgm:t>
        <a:bodyPr/>
        <a:lstStyle/>
        <a:p>
          <a:pPr>
            <a:defRPr cap="all"/>
          </a:pPr>
          <a:r>
            <a:rPr lang="en-US" dirty="0"/>
            <a:t>Pose estimation</a:t>
          </a:r>
        </a:p>
      </dgm:t>
    </dgm:pt>
    <dgm:pt modelId="{F79FCDDE-8380-4ECF-89DD-BBAD6D84DDF3}" type="parTrans" cxnId="{EF2B62C9-8A16-4E70-AA78-EC935B1EFF9A}">
      <dgm:prSet/>
      <dgm:spPr/>
      <dgm:t>
        <a:bodyPr/>
        <a:lstStyle/>
        <a:p>
          <a:endParaRPr lang="en-US"/>
        </a:p>
      </dgm:t>
    </dgm:pt>
    <dgm:pt modelId="{F10129B3-3A8B-445C-9A5F-6312171BC4E7}" type="sibTrans" cxnId="{EF2B62C9-8A16-4E70-AA78-EC935B1EFF9A}">
      <dgm:prSet/>
      <dgm:spPr/>
      <dgm:t>
        <a:bodyPr/>
        <a:lstStyle/>
        <a:p>
          <a:endParaRPr lang="en-US"/>
        </a:p>
      </dgm:t>
    </dgm:pt>
    <dgm:pt modelId="{B8015B2C-9ABF-47BB-A8F5-425078713C60}" type="pres">
      <dgm:prSet presAssocID="{B87184F8-DFF0-4D99-AA37-58CF2EF3573A}" presName="root" presStyleCnt="0">
        <dgm:presLayoutVars>
          <dgm:dir/>
          <dgm:resizeHandles val="exact"/>
        </dgm:presLayoutVars>
      </dgm:prSet>
      <dgm:spPr/>
    </dgm:pt>
    <dgm:pt modelId="{A9E6E7D9-1CC0-4B3F-8927-404FE85FB044}" type="pres">
      <dgm:prSet presAssocID="{24FB814F-0328-4E92-8EA9-2EE5DFFF140D}" presName="compNode" presStyleCnt="0"/>
      <dgm:spPr/>
    </dgm:pt>
    <dgm:pt modelId="{8C6AF5DA-D28C-4D37-A749-3FE3A40AFEA2}" type="pres">
      <dgm:prSet presAssocID="{24FB814F-0328-4E92-8EA9-2EE5DFFF140D}" presName="iconBgRect" presStyleLbl="bgShp" presStyleIdx="0" presStyleCnt="3"/>
      <dgm:spPr/>
    </dgm:pt>
    <dgm:pt modelId="{D9B2EF0E-DF76-4639-BEC5-FD59631FBA25}" type="pres">
      <dgm:prSet presAssocID="{24FB814F-0328-4E92-8EA9-2EE5DFFF140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347B058-E4E2-48F6-8335-A5248ED8DDB4}" type="pres">
      <dgm:prSet presAssocID="{24FB814F-0328-4E92-8EA9-2EE5DFFF140D}" presName="spaceRect" presStyleCnt="0"/>
      <dgm:spPr/>
    </dgm:pt>
    <dgm:pt modelId="{E0DE4B5B-CA8B-4409-9ED6-EF0D6E6EEC44}" type="pres">
      <dgm:prSet presAssocID="{24FB814F-0328-4E92-8EA9-2EE5DFFF140D}" presName="textRect" presStyleLbl="revTx" presStyleIdx="0" presStyleCnt="3">
        <dgm:presLayoutVars>
          <dgm:chMax val="1"/>
          <dgm:chPref val="1"/>
        </dgm:presLayoutVars>
      </dgm:prSet>
      <dgm:spPr/>
    </dgm:pt>
    <dgm:pt modelId="{0026957E-18AC-42D3-8595-8824B952A5B9}" type="pres">
      <dgm:prSet presAssocID="{842BA5AC-C2F8-4407-B39E-1B79528F8E10}" presName="sibTrans" presStyleCnt="0"/>
      <dgm:spPr/>
    </dgm:pt>
    <dgm:pt modelId="{72379AD8-9F1C-44CD-96B0-8F30F76CE6C8}" type="pres">
      <dgm:prSet presAssocID="{C862AF0B-C0A4-424B-97DA-B42BA12009C0}" presName="compNode" presStyleCnt="0"/>
      <dgm:spPr/>
    </dgm:pt>
    <dgm:pt modelId="{51A9D1F8-8149-435F-B503-3C35686FCF36}" type="pres">
      <dgm:prSet presAssocID="{C862AF0B-C0A4-424B-97DA-B42BA12009C0}" presName="iconBgRect" presStyleLbl="bgShp" presStyleIdx="1" presStyleCnt="3"/>
      <dgm:spPr/>
    </dgm:pt>
    <dgm:pt modelId="{1D911BC7-2D71-4FF1-BDB0-F3BF3C6DFEB6}" type="pres">
      <dgm:prSet presAssocID="{C862AF0B-C0A4-424B-97DA-B42BA12009C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B4C85C85-AB47-4B02-B4F5-95C2A5817593}" type="pres">
      <dgm:prSet presAssocID="{C862AF0B-C0A4-424B-97DA-B42BA12009C0}" presName="spaceRect" presStyleCnt="0"/>
      <dgm:spPr/>
    </dgm:pt>
    <dgm:pt modelId="{D53D6266-C406-4B2F-A09A-B12D3539A144}" type="pres">
      <dgm:prSet presAssocID="{C862AF0B-C0A4-424B-97DA-B42BA12009C0}" presName="textRect" presStyleLbl="revTx" presStyleIdx="1" presStyleCnt="3">
        <dgm:presLayoutVars>
          <dgm:chMax val="1"/>
          <dgm:chPref val="1"/>
        </dgm:presLayoutVars>
      </dgm:prSet>
      <dgm:spPr/>
    </dgm:pt>
    <dgm:pt modelId="{A6D42F84-F63A-4C76-A773-52B1598F0985}" type="pres">
      <dgm:prSet presAssocID="{429D8F19-E853-4096-8CA3-C5035C275107}" presName="sibTrans" presStyleCnt="0"/>
      <dgm:spPr/>
    </dgm:pt>
    <dgm:pt modelId="{1B825DC3-7F34-49D3-AF27-B99FFB91BC03}" type="pres">
      <dgm:prSet presAssocID="{E279F15B-38CF-48CB-8891-6522F706A721}" presName="compNode" presStyleCnt="0"/>
      <dgm:spPr/>
    </dgm:pt>
    <dgm:pt modelId="{020F49A8-240A-452D-A297-A108910BD3B3}" type="pres">
      <dgm:prSet presAssocID="{E279F15B-38CF-48CB-8891-6522F706A721}" presName="iconBgRect" presStyleLbl="bgShp" presStyleIdx="2" presStyleCnt="3"/>
      <dgm:spPr/>
    </dgm:pt>
    <dgm:pt modelId="{D4707B03-B483-43D2-A784-C15D9D080C57}" type="pres">
      <dgm:prSet presAssocID="{E279F15B-38CF-48CB-8891-6522F706A7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2CAD71FD-5E9C-4766-831F-86B07281ED44}" type="pres">
      <dgm:prSet presAssocID="{E279F15B-38CF-48CB-8891-6522F706A721}" presName="spaceRect" presStyleCnt="0"/>
      <dgm:spPr/>
    </dgm:pt>
    <dgm:pt modelId="{60864EA6-8507-4C98-A49E-80F6B4C5229A}" type="pres">
      <dgm:prSet presAssocID="{E279F15B-38CF-48CB-8891-6522F706A72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580540F-7AF9-41B0-BE66-8E4F44DF54EF}" type="presOf" srcId="{C862AF0B-C0A4-424B-97DA-B42BA12009C0}" destId="{D53D6266-C406-4B2F-A09A-B12D3539A144}" srcOrd="0" destOrd="0" presId="urn:microsoft.com/office/officeart/2018/5/layout/IconCircleLabelList"/>
    <dgm:cxn modelId="{9A55927A-0409-4F13-830B-60DA1EE8B584}" type="presOf" srcId="{B87184F8-DFF0-4D99-AA37-58CF2EF3573A}" destId="{B8015B2C-9ABF-47BB-A8F5-425078713C60}" srcOrd="0" destOrd="0" presId="urn:microsoft.com/office/officeart/2018/5/layout/IconCircleLabelList"/>
    <dgm:cxn modelId="{BEDC9B84-D2C0-431B-BC32-3C11ED41C619}" type="presOf" srcId="{24FB814F-0328-4E92-8EA9-2EE5DFFF140D}" destId="{E0DE4B5B-CA8B-4409-9ED6-EF0D6E6EEC44}" srcOrd="0" destOrd="0" presId="urn:microsoft.com/office/officeart/2018/5/layout/IconCircleLabelList"/>
    <dgm:cxn modelId="{69CC7592-9562-4F58-8194-C144419879C8}" srcId="{B87184F8-DFF0-4D99-AA37-58CF2EF3573A}" destId="{24FB814F-0328-4E92-8EA9-2EE5DFFF140D}" srcOrd="0" destOrd="0" parTransId="{DC21F90B-AEBA-44EC-BA58-98B894BAC905}" sibTransId="{842BA5AC-C2F8-4407-B39E-1B79528F8E10}"/>
    <dgm:cxn modelId="{E10CC0B5-3105-4101-80CD-F715FCBAC06D}" type="presOf" srcId="{E279F15B-38CF-48CB-8891-6522F706A721}" destId="{60864EA6-8507-4C98-A49E-80F6B4C5229A}" srcOrd="0" destOrd="0" presId="urn:microsoft.com/office/officeart/2018/5/layout/IconCircleLabelList"/>
    <dgm:cxn modelId="{EF2B62C9-8A16-4E70-AA78-EC935B1EFF9A}" srcId="{B87184F8-DFF0-4D99-AA37-58CF2EF3573A}" destId="{E279F15B-38CF-48CB-8891-6522F706A721}" srcOrd="2" destOrd="0" parTransId="{F79FCDDE-8380-4ECF-89DD-BBAD6D84DDF3}" sibTransId="{F10129B3-3A8B-445C-9A5F-6312171BC4E7}"/>
    <dgm:cxn modelId="{F27CB8FC-B8F3-4C38-AE19-32AB24218CC2}" srcId="{B87184F8-DFF0-4D99-AA37-58CF2EF3573A}" destId="{C862AF0B-C0A4-424B-97DA-B42BA12009C0}" srcOrd="1" destOrd="0" parTransId="{ACA97A62-4C06-46AC-B953-FAA1D899AD9B}" sibTransId="{429D8F19-E853-4096-8CA3-C5035C275107}"/>
    <dgm:cxn modelId="{7BE75E2B-E795-4ED2-BDFA-FEF2C8088F12}" type="presParOf" srcId="{B8015B2C-9ABF-47BB-A8F5-425078713C60}" destId="{A9E6E7D9-1CC0-4B3F-8927-404FE85FB044}" srcOrd="0" destOrd="0" presId="urn:microsoft.com/office/officeart/2018/5/layout/IconCircleLabelList"/>
    <dgm:cxn modelId="{D5CEFD39-7797-44D9-87C8-E77C437C102B}" type="presParOf" srcId="{A9E6E7D9-1CC0-4B3F-8927-404FE85FB044}" destId="{8C6AF5DA-D28C-4D37-A749-3FE3A40AFEA2}" srcOrd="0" destOrd="0" presId="urn:microsoft.com/office/officeart/2018/5/layout/IconCircleLabelList"/>
    <dgm:cxn modelId="{645AC873-200D-4137-A0B6-30D3A820E124}" type="presParOf" srcId="{A9E6E7D9-1CC0-4B3F-8927-404FE85FB044}" destId="{D9B2EF0E-DF76-4639-BEC5-FD59631FBA25}" srcOrd="1" destOrd="0" presId="urn:microsoft.com/office/officeart/2018/5/layout/IconCircleLabelList"/>
    <dgm:cxn modelId="{5318BFA4-143E-47B6-BCDC-A5FC628CC246}" type="presParOf" srcId="{A9E6E7D9-1CC0-4B3F-8927-404FE85FB044}" destId="{2347B058-E4E2-48F6-8335-A5248ED8DDB4}" srcOrd="2" destOrd="0" presId="urn:microsoft.com/office/officeart/2018/5/layout/IconCircleLabelList"/>
    <dgm:cxn modelId="{44203339-0C09-4F95-9683-56B2BDD114FF}" type="presParOf" srcId="{A9E6E7D9-1CC0-4B3F-8927-404FE85FB044}" destId="{E0DE4B5B-CA8B-4409-9ED6-EF0D6E6EEC44}" srcOrd="3" destOrd="0" presId="urn:microsoft.com/office/officeart/2018/5/layout/IconCircleLabelList"/>
    <dgm:cxn modelId="{3356F803-9256-496C-A0D9-5FF1BEC603A3}" type="presParOf" srcId="{B8015B2C-9ABF-47BB-A8F5-425078713C60}" destId="{0026957E-18AC-42D3-8595-8824B952A5B9}" srcOrd="1" destOrd="0" presId="urn:microsoft.com/office/officeart/2018/5/layout/IconCircleLabelList"/>
    <dgm:cxn modelId="{A36727AC-5748-4678-9FE4-56C3DC4F8E6A}" type="presParOf" srcId="{B8015B2C-9ABF-47BB-A8F5-425078713C60}" destId="{72379AD8-9F1C-44CD-96B0-8F30F76CE6C8}" srcOrd="2" destOrd="0" presId="urn:microsoft.com/office/officeart/2018/5/layout/IconCircleLabelList"/>
    <dgm:cxn modelId="{64DE9024-CB0E-461F-A481-32EB57EFF745}" type="presParOf" srcId="{72379AD8-9F1C-44CD-96B0-8F30F76CE6C8}" destId="{51A9D1F8-8149-435F-B503-3C35686FCF36}" srcOrd="0" destOrd="0" presId="urn:microsoft.com/office/officeart/2018/5/layout/IconCircleLabelList"/>
    <dgm:cxn modelId="{F391C0E6-4BE1-43C2-A9D3-BBB79C9EA5D3}" type="presParOf" srcId="{72379AD8-9F1C-44CD-96B0-8F30F76CE6C8}" destId="{1D911BC7-2D71-4FF1-BDB0-F3BF3C6DFEB6}" srcOrd="1" destOrd="0" presId="urn:microsoft.com/office/officeart/2018/5/layout/IconCircleLabelList"/>
    <dgm:cxn modelId="{6DD79D03-CF51-4348-8569-95A0A817F178}" type="presParOf" srcId="{72379AD8-9F1C-44CD-96B0-8F30F76CE6C8}" destId="{B4C85C85-AB47-4B02-B4F5-95C2A5817593}" srcOrd="2" destOrd="0" presId="urn:microsoft.com/office/officeart/2018/5/layout/IconCircleLabelList"/>
    <dgm:cxn modelId="{522E8FFF-828B-442D-88BC-BAA360BB596B}" type="presParOf" srcId="{72379AD8-9F1C-44CD-96B0-8F30F76CE6C8}" destId="{D53D6266-C406-4B2F-A09A-B12D3539A144}" srcOrd="3" destOrd="0" presId="urn:microsoft.com/office/officeart/2018/5/layout/IconCircleLabelList"/>
    <dgm:cxn modelId="{EE102175-6ECE-4C3C-AAE0-2DD9C2C3069C}" type="presParOf" srcId="{B8015B2C-9ABF-47BB-A8F5-425078713C60}" destId="{A6D42F84-F63A-4C76-A773-52B1598F0985}" srcOrd="3" destOrd="0" presId="urn:microsoft.com/office/officeart/2018/5/layout/IconCircleLabelList"/>
    <dgm:cxn modelId="{61F5052A-9064-4559-8973-F6B18B819109}" type="presParOf" srcId="{B8015B2C-9ABF-47BB-A8F5-425078713C60}" destId="{1B825DC3-7F34-49D3-AF27-B99FFB91BC03}" srcOrd="4" destOrd="0" presId="urn:microsoft.com/office/officeart/2018/5/layout/IconCircleLabelList"/>
    <dgm:cxn modelId="{E5DA34CD-745A-40D5-B676-76198E96111E}" type="presParOf" srcId="{1B825DC3-7F34-49D3-AF27-B99FFB91BC03}" destId="{020F49A8-240A-452D-A297-A108910BD3B3}" srcOrd="0" destOrd="0" presId="urn:microsoft.com/office/officeart/2018/5/layout/IconCircleLabelList"/>
    <dgm:cxn modelId="{8B02C2C7-FFCF-4894-BCDA-08C70891366E}" type="presParOf" srcId="{1B825DC3-7F34-49D3-AF27-B99FFB91BC03}" destId="{D4707B03-B483-43D2-A784-C15D9D080C57}" srcOrd="1" destOrd="0" presId="urn:microsoft.com/office/officeart/2018/5/layout/IconCircleLabelList"/>
    <dgm:cxn modelId="{FD9D6C3B-6F2D-4D6E-A443-887D4742C529}" type="presParOf" srcId="{1B825DC3-7F34-49D3-AF27-B99FFB91BC03}" destId="{2CAD71FD-5E9C-4766-831F-86B07281ED44}" srcOrd="2" destOrd="0" presId="urn:microsoft.com/office/officeart/2018/5/layout/IconCircleLabelList"/>
    <dgm:cxn modelId="{92A0DB8D-B302-4AC0-AE42-511B6184306F}" type="presParOf" srcId="{1B825DC3-7F34-49D3-AF27-B99FFB91BC03}" destId="{60864EA6-8507-4C98-A49E-80F6B4C5229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2031F61-5D57-441A-BBCE-90FE49605361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17B8C86-83CE-44F6-97AC-D539349E3053}">
      <dgm:prSet/>
      <dgm:spPr/>
      <dgm:t>
        <a:bodyPr/>
        <a:lstStyle/>
        <a:p>
          <a:r>
            <a:rPr lang="en-US"/>
            <a:t>Does</a:t>
          </a:r>
        </a:p>
      </dgm:t>
    </dgm:pt>
    <dgm:pt modelId="{A1AA5E3A-5FDC-491C-AB91-0E57954E7EE5}" type="parTrans" cxnId="{009D203A-FEFE-4A00-94E6-DDC64B5682AA}">
      <dgm:prSet/>
      <dgm:spPr/>
      <dgm:t>
        <a:bodyPr/>
        <a:lstStyle/>
        <a:p>
          <a:endParaRPr lang="en-US"/>
        </a:p>
      </dgm:t>
    </dgm:pt>
    <dgm:pt modelId="{9E78A3D0-BCFA-4361-8BEB-88835E2EB330}" type="sibTrans" cxnId="{009D203A-FEFE-4A00-94E6-DDC64B5682AA}">
      <dgm:prSet/>
      <dgm:spPr/>
      <dgm:t>
        <a:bodyPr/>
        <a:lstStyle/>
        <a:p>
          <a:endParaRPr lang="en-US"/>
        </a:p>
      </dgm:t>
    </dgm:pt>
    <dgm:pt modelId="{F0725F26-D080-43D8-8A79-E2A7DFE6532A}">
      <dgm:prSet/>
      <dgm:spPr/>
      <dgm:t>
        <a:bodyPr/>
        <a:lstStyle/>
        <a:p>
          <a:r>
            <a:rPr lang="en-US" dirty="0"/>
            <a:t>Image classification – description – standard objects</a:t>
          </a:r>
        </a:p>
      </dgm:t>
    </dgm:pt>
    <dgm:pt modelId="{D0859E6A-39A5-4A44-93F4-D6857336C7D1}" type="parTrans" cxnId="{66D85748-C28B-4E5B-B3FD-9597ECDB4626}">
      <dgm:prSet/>
      <dgm:spPr/>
      <dgm:t>
        <a:bodyPr/>
        <a:lstStyle/>
        <a:p>
          <a:endParaRPr lang="en-US"/>
        </a:p>
      </dgm:t>
    </dgm:pt>
    <dgm:pt modelId="{2640B282-8B4B-49DF-9CA0-76D70016DC88}" type="sibTrans" cxnId="{66D85748-C28B-4E5B-B3FD-9597ECDB4626}">
      <dgm:prSet/>
      <dgm:spPr/>
      <dgm:t>
        <a:bodyPr/>
        <a:lstStyle/>
        <a:p>
          <a:endParaRPr lang="en-US"/>
        </a:p>
      </dgm:t>
    </dgm:pt>
    <dgm:pt modelId="{44D4C901-548E-41B8-9C51-3A2F416EBF9F}">
      <dgm:prSet/>
      <dgm:spPr/>
      <dgm:t>
        <a:bodyPr/>
        <a:lstStyle/>
        <a:p>
          <a:r>
            <a:rPr lang="en-US"/>
            <a:t>OCR</a:t>
          </a:r>
        </a:p>
      </dgm:t>
    </dgm:pt>
    <dgm:pt modelId="{0A95D05C-CA28-4FE6-AC36-31E8427468B3}" type="parTrans" cxnId="{644E977E-1C5A-4BFB-8CF2-073A3B54EB87}">
      <dgm:prSet/>
      <dgm:spPr/>
      <dgm:t>
        <a:bodyPr/>
        <a:lstStyle/>
        <a:p>
          <a:endParaRPr lang="en-US"/>
        </a:p>
      </dgm:t>
    </dgm:pt>
    <dgm:pt modelId="{CD1EAA5C-6C52-4EEA-9BCF-3BD064DCF2B3}" type="sibTrans" cxnId="{644E977E-1C5A-4BFB-8CF2-073A3B54EB87}">
      <dgm:prSet/>
      <dgm:spPr/>
      <dgm:t>
        <a:bodyPr/>
        <a:lstStyle/>
        <a:p>
          <a:endParaRPr lang="en-US"/>
        </a:p>
      </dgm:t>
    </dgm:pt>
    <dgm:pt modelId="{0F251D27-5179-4FE7-9F89-E30A655C0F4E}">
      <dgm:prSet/>
      <dgm:spPr/>
      <dgm:t>
        <a:bodyPr/>
        <a:lstStyle/>
        <a:p>
          <a:r>
            <a:rPr lang="en-US"/>
            <a:t>Face detection</a:t>
          </a:r>
        </a:p>
      </dgm:t>
    </dgm:pt>
    <dgm:pt modelId="{B3B7515F-47A6-4CD7-9DED-575A7E5E9836}" type="parTrans" cxnId="{DB4E0C15-B040-4514-AE49-B60E56D077B3}">
      <dgm:prSet/>
      <dgm:spPr/>
      <dgm:t>
        <a:bodyPr/>
        <a:lstStyle/>
        <a:p>
          <a:endParaRPr lang="en-US"/>
        </a:p>
      </dgm:t>
    </dgm:pt>
    <dgm:pt modelId="{0E6091E2-51D0-4D89-8E41-4B0A5009A0E1}" type="sibTrans" cxnId="{DB4E0C15-B040-4514-AE49-B60E56D077B3}">
      <dgm:prSet/>
      <dgm:spPr/>
      <dgm:t>
        <a:bodyPr/>
        <a:lstStyle/>
        <a:p>
          <a:endParaRPr lang="en-US"/>
        </a:p>
      </dgm:t>
    </dgm:pt>
    <dgm:pt modelId="{B11042D7-1554-4C5A-ADCD-81AE2462E550}">
      <dgm:prSet/>
      <dgm:spPr/>
      <dgm:t>
        <a:bodyPr/>
        <a:lstStyle/>
        <a:p>
          <a:r>
            <a:rPr lang="en-US"/>
            <a:t>Adult content (Content moderation)</a:t>
          </a:r>
        </a:p>
      </dgm:t>
    </dgm:pt>
    <dgm:pt modelId="{A65C93D5-D204-4164-B884-821695879DC7}" type="parTrans" cxnId="{FD909D58-060D-4DB4-AE16-F025EDB03EEA}">
      <dgm:prSet/>
      <dgm:spPr/>
      <dgm:t>
        <a:bodyPr/>
        <a:lstStyle/>
        <a:p>
          <a:endParaRPr lang="en-US"/>
        </a:p>
      </dgm:t>
    </dgm:pt>
    <dgm:pt modelId="{5731E621-AAAB-43FD-8CC6-0B352821E4A8}" type="sibTrans" cxnId="{FD909D58-060D-4DB4-AE16-F025EDB03EEA}">
      <dgm:prSet/>
      <dgm:spPr/>
      <dgm:t>
        <a:bodyPr/>
        <a:lstStyle/>
        <a:p>
          <a:endParaRPr lang="en-US"/>
        </a:p>
      </dgm:t>
    </dgm:pt>
    <dgm:pt modelId="{1F788E5B-FC22-48D9-8E2C-7FBCA5A203E0}">
      <dgm:prSet/>
      <dgm:spPr/>
      <dgm:t>
        <a:bodyPr/>
        <a:lstStyle/>
        <a:p>
          <a:r>
            <a:rPr lang="en-US"/>
            <a:t>Celebrity recognition</a:t>
          </a:r>
        </a:p>
      </dgm:t>
    </dgm:pt>
    <dgm:pt modelId="{F96AFFC0-8E8A-4489-963D-FB8D246072AB}" type="parTrans" cxnId="{5B9D171A-D147-46BB-8579-547AD6E250BC}">
      <dgm:prSet/>
      <dgm:spPr/>
      <dgm:t>
        <a:bodyPr/>
        <a:lstStyle/>
        <a:p>
          <a:endParaRPr lang="en-US"/>
        </a:p>
      </dgm:t>
    </dgm:pt>
    <dgm:pt modelId="{F9CDB5CD-4216-4D46-816C-EDDCF809EF86}" type="sibTrans" cxnId="{5B9D171A-D147-46BB-8579-547AD6E250BC}">
      <dgm:prSet/>
      <dgm:spPr/>
      <dgm:t>
        <a:bodyPr/>
        <a:lstStyle/>
        <a:p>
          <a:endParaRPr lang="en-US"/>
        </a:p>
      </dgm:t>
    </dgm:pt>
    <dgm:pt modelId="{BB92416E-EB8A-4FBC-9F7F-B8F068796ED6}">
      <dgm:prSet/>
      <dgm:spPr/>
      <dgm:t>
        <a:bodyPr/>
        <a:lstStyle/>
        <a:p>
          <a:r>
            <a:rPr lang="en-US"/>
            <a:t>Get Thumbnail</a:t>
          </a:r>
        </a:p>
      </dgm:t>
    </dgm:pt>
    <dgm:pt modelId="{6E45F097-A9D5-4577-A8EB-DEB4ED367FEC}" type="parTrans" cxnId="{3FFC6819-E0C1-4198-9D59-658167DF4A9E}">
      <dgm:prSet/>
      <dgm:spPr/>
      <dgm:t>
        <a:bodyPr/>
        <a:lstStyle/>
        <a:p>
          <a:endParaRPr lang="en-US"/>
        </a:p>
      </dgm:t>
    </dgm:pt>
    <dgm:pt modelId="{7F9E71FA-7D08-465F-82A7-F9519D669861}" type="sibTrans" cxnId="{3FFC6819-E0C1-4198-9D59-658167DF4A9E}">
      <dgm:prSet/>
      <dgm:spPr/>
      <dgm:t>
        <a:bodyPr/>
        <a:lstStyle/>
        <a:p>
          <a:endParaRPr lang="en-US"/>
        </a:p>
      </dgm:t>
    </dgm:pt>
    <dgm:pt modelId="{4E6950D1-5BC6-474E-9CCF-B7BFCFEDCBD9}">
      <dgm:prSet/>
      <dgm:spPr/>
      <dgm:t>
        <a:bodyPr/>
        <a:lstStyle/>
        <a:p>
          <a:r>
            <a:rPr lang="en-US" dirty="0"/>
            <a:t>Get image details (Is it color image? Is it a drawing? What is the quality?)</a:t>
          </a:r>
        </a:p>
      </dgm:t>
    </dgm:pt>
    <dgm:pt modelId="{74425ACB-8E57-425F-872D-80CE556F2E39}" type="parTrans" cxnId="{AAF8E792-4569-49A5-868F-BB855DA8C49A}">
      <dgm:prSet/>
      <dgm:spPr/>
      <dgm:t>
        <a:bodyPr/>
        <a:lstStyle/>
        <a:p>
          <a:endParaRPr lang="en-US"/>
        </a:p>
      </dgm:t>
    </dgm:pt>
    <dgm:pt modelId="{4D791536-AB75-4419-B7F1-CEC5E96ED007}" type="sibTrans" cxnId="{AAF8E792-4569-49A5-868F-BB855DA8C49A}">
      <dgm:prSet/>
      <dgm:spPr/>
      <dgm:t>
        <a:bodyPr/>
        <a:lstStyle/>
        <a:p>
          <a:endParaRPr lang="en-US"/>
        </a:p>
      </dgm:t>
    </dgm:pt>
    <dgm:pt modelId="{CA06D79C-0951-409B-9B95-F20203231CBE}">
      <dgm:prSet/>
      <dgm:spPr/>
      <dgm:t>
        <a:bodyPr/>
        <a:lstStyle/>
        <a:p>
          <a:r>
            <a:rPr lang="en-US"/>
            <a:t>Doesn’t</a:t>
          </a:r>
        </a:p>
      </dgm:t>
    </dgm:pt>
    <dgm:pt modelId="{8A445229-B0A5-4B5F-85F6-74091EF2A7ED}" type="parTrans" cxnId="{2534F144-5ECE-4DAA-AEBD-9D62D57E4B54}">
      <dgm:prSet/>
      <dgm:spPr/>
      <dgm:t>
        <a:bodyPr/>
        <a:lstStyle/>
        <a:p>
          <a:endParaRPr lang="en-US"/>
        </a:p>
      </dgm:t>
    </dgm:pt>
    <dgm:pt modelId="{130F5CA1-6C87-4B74-9F27-376DA44A030D}" type="sibTrans" cxnId="{2534F144-5ECE-4DAA-AEBD-9D62D57E4B54}">
      <dgm:prSet/>
      <dgm:spPr/>
      <dgm:t>
        <a:bodyPr/>
        <a:lstStyle/>
        <a:p>
          <a:endParaRPr lang="en-US"/>
        </a:p>
      </dgm:t>
    </dgm:pt>
    <dgm:pt modelId="{07511BF8-D69C-499A-BCA2-2E91B79C7A01}">
      <dgm:prSet/>
      <dgm:spPr/>
      <dgm:t>
        <a:bodyPr/>
        <a:lstStyle/>
        <a:p>
          <a:r>
            <a:rPr lang="en-US"/>
            <a:t>Allow you to define other tags/celebrity</a:t>
          </a:r>
        </a:p>
      </dgm:t>
    </dgm:pt>
    <dgm:pt modelId="{40C6B756-B1BB-4845-8A81-842886869048}" type="parTrans" cxnId="{6309B220-82C2-4AA4-AF5D-D7A6C2A59058}">
      <dgm:prSet/>
      <dgm:spPr/>
      <dgm:t>
        <a:bodyPr/>
        <a:lstStyle/>
        <a:p>
          <a:endParaRPr lang="en-US"/>
        </a:p>
      </dgm:t>
    </dgm:pt>
    <dgm:pt modelId="{E974E185-B5B9-4BA8-AC2D-37EA1E8356B8}" type="sibTrans" cxnId="{6309B220-82C2-4AA4-AF5D-D7A6C2A59058}">
      <dgm:prSet/>
      <dgm:spPr/>
      <dgm:t>
        <a:bodyPr/>
        <a:lstStyle/>
        <a:p>
          <a:endParaRPr lang="en-US"/>
        </a:p>
      </dgm:t>
    </dgm:pt>
    <dgm:pt modelId="{FF092FA5-EC68-4CBB-98CE-482B3EB76162}">
      <dgm:prSet/>
      <dgm:spPr/>
      <dgm:t>
        <a:bodyPr/>
        <a:lstStyle/>
        <a:p>
          <a:r>
            <a:rPr lang="en-US"/>
            <a:t>Object detection, instance segmentation</a:t>
          </a:r>
        </a:p>
      </dgm:t>
    </dgm:pt>
    <dgm:pt modelId="{8B8D0A20-2B2F-487C-9D31-50A44999C853}" type="parTrans" cxnId="{B38591E4-2B1B-4C9B-A923-40A8C5B5E0FA}">
      <dgm:prSet/>
      <dgm:spPr/>
      <dgm:t>
        <a:bodyPr/>
        <a:lstStyle/>
        <a:p>
          <a:endParaRPr lang="en-US"/>
        </a:p>
      </dgm:t>
    </dgm:pt>
    <dgm:pt modelId="{7B68C225-7720-4ABE-8D20-296630901FE9}" type="sibTrans" cxnId="{B38591E4-2B1B-4C9B-A923-40A8C5B5E0FA}">
      <dgm:prSet/>
      <dgm:spPr/>
      <dgm:t>
        <a:bodyPr/>
        <a:lstStyle/>
        <a:p>
          <a:endParaRPr lang="en-US"/>
        </a:p>
      </dgm:t>
    </dgm:pt>
    <dgm:pt modelId="{BAE31A68-A561-4157-9B45-E39A044389FA}">
      <dgm:prSet/>
      <dgm:spPr/>
      <dgm:t>
        <a:bodyPr/>
        <a:lstStyle/>
        <a:p>
          <a:r>
            <a:rPr lang="en-US"/>
            <a:t>Work offline</a:t>
          </a:r>
        </a:p>
      </dgm:t>
    </dgm:pt>
    <dgm:pt modelId="{09BC8B3D-C570-432D-998C-75F154AEF83F}" type="parTrans" cxnId="{A7AC9EBA-BF51-41BE-B716-B16F33F81528}">
      <dgm:prSet/>
      <dgm:spPr/>
      <dgm:t>
        <a:bodyPr/>
        <a:lstStyle/>
        <a:p>
          <a:endParaRPr lang="en-US"/>
        </a:p>
      </dgm:t>
    </dgm:pt>
    <dgm:pt modelId="{DC67AA8D-6186-4D06-9628-8E85A1FCFD0C}" type="sibTrans" cxnId="{A7AC9EBA-BF51-41BE-B716-B16F33F81528}">
      <dgm:prSet/>
      <dgm:spPr/>
      <dgm:t>
        <a:bodyPr/>
        <a:lstStyle/>
        <a:p>
          <a:endParaRPr lang="en-US"/>
        </a:p>
      </dgm:t>
    </dgm:pt>
    <dgm:pt modelId="{DFB8A6B9-D117-4EE4-8C5A-CF99C8689FBE}" type="pres">
      <dgm:prSet presAssocID="{72031F61-5D57-441A-BBCE-90FE49605361}" presName="linear" presStyleCnt="0">
        <dgm:presLayoutVars>
          <dgm:animLvl val="lvl"/>
          <dgm:resizeHandles val="exact"/>
        </dgm:presLayoutVars>
      </dgm:prSet>
      <dgm:spPr/>
    </dgm:pt>
    <dgm:pt modelId="{E56E1F7F-3586-4F13-AB80-69F9033DE903}" type="pres">
      <dgm:prSet presAssocID="{E17B8C86-83CE-44F6-97AC-D539349E305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26DEF6E-59EC-4289-B6B7-12197E1E5423}" type="pres">
      <dgm:prSet presAssocID="{E17B8C86-83CE-44F6-97AC-D539349E3053}" presName="childText" presStyleLbl="revTx" presStyleIdx="0" presStyleCnt="2">
        <dgm:presLayoutVars>
          <dgm:bulletEnabled val="1"/>
        </dgm:presLayoutVars>
      </dgm:prSet>
      <dgm:spPr/>
    </dgm:pt>
    <dgm:pt modelId="{D0046151-A4F2-43B2-97B9-BD8F8AE40234}" type="pres">
      <dgm:prSet presAssocID="{CA06D79C-0951-409B-9B95-F20203231CB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74BB560-143B-4DD9-B4E2-96F7C283CE6D}" type="pres">
      <dgm:prSet presAssocID="{CA06D79C-0951-409B-9B95-F20203231CB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B4E0C15-B040-4514-AE49-B60E56D077B3}" srcId="{E17B8C86-83CE-44F6-97AC-D539349E3053}" destId="{0F251D27-5179-4FE7-9F89-E30A655C0F4E}" srcOrd="2" destOrd="0" parTransId="{B3B7515F-47A6-4CD7-9DED-575A7E5E9836}" sibTransId="{0E6091E2-51D0-4D89-8E41-4B0A5009A0E1}"/>
    <dgm:cxn modelId="{E3445E16-4238-4880-A2E2-3692883267EA}" type="presOf" srcId="{B11042D7-1554-4C5A-ADCD-81AE2462E550}" destId="{926DEF6E-59EC-4289-B6B7-12197E1E5423}" srcOrd="0" destOrd="3" presId="urn:microsoft.com/office/officeart/2005/8/layout/vList2"/>
    <dgm:cxn modelId="{3FFC6819-E0C1-4198-9D59-658167DF4A9E}" srcId="{E17B8C86-83CE-44F6-97AC-D539349E3053}" destId="{BB92416E-EB8A-4FBC-9F7F-B8F068796ED6}" srcOrd="5" destOrd="0" parTransId="{6E45F097-A9D5-4577-A8EB-DEB4ED367FEC}" sibTransId="{7F9E71FA-7D08-465F-82A7-F9519D669861}"/>
    <dgm:cxn modelId="{5B9D171A-D147-46BB-8579-547AD6E250BC}" srcId="{E17B8C86-83CE-44F6-97AC-D539349E3053}" destId="{1F788E5B-FC22-48D9-8E2C-7FBCA5A203E0}" srcOrd="4" destOrd="0" parTransId="{F96AFFC0-8E8A-4489-963D-FB8D246072AB}" sibTransId="{F9CDB5CD-4216-4D46-816C-EDDCF809EF86}"/>
    <dgm:cxn modelId="{6309B220-82C2-4AA4-AF5D-D7A6C2A59058}" srcId="{CA06D79C-0951-409B-9B95-F20203231CBE}" destId="{07511BF8-D69C-499A-BCA2-2E91B79C7A01}" srcOrd="0" destOrd="0" parTransId="{40C6B756-B1BB-4845-8A81-842886869048}" sibTransId="{E974E185-B5B9-4BA8-AC2D-37EA1E8356B8}"/>
    <dgm:cxn modelId="{009D203A-FEFE-4A00-94E6-DDC64B5682AA}" srcId="{72031F61-5D57-441A-BBCE-90FE49605361}" destId="{E17B8C86-83CE-44F6-97AC-D539349E3053}" srcOrd="0" destOrd="0" parTransId="{A1AA5E3A-5FDC-491C-AB91-0E57954E7EE5}" sibTransId="{9E78A3D0-BCFA-4361-8BEB-88835E2EB330}"/>
    <dgm:cxn modelId="{7700323A-9184-4EF9-9BE9-EE43ACDD3E07}" type="presOf" srcId="{72031F61-5D57-441A-BBCE-90FE49605361}" destId="{DFB8A6B9-D117-4EE4-8C5A-CF99C8689FBE}" srcOrd="0" destOrd="0" presId="urn:microsoft.com/office/officeart/2005/8/layout/vList2"/>
    <dgm:cxn modelId="{8398F43D-6E7C-4490-A92A-EC754D6E6032}" type="presOf" srcId="{F0725F26-D080-43D8-8A79-E2A7DFE6532A}" destId="{926DEF6E-59EC-4289-B6B7-12197E1E5423}" srcOrd="0" destOrd="0" presId="urn:microsoft.com/office/officeart/2005/8/layout/vList2"/>
    <dgm:cxn modelId="{FE384C3E-A4D4-4B53-9525-6AD5D6D5FA3E}" type="presOf" srcId="{BB92416E-EB8A-4FBC-9F7F-B8F068796ED6}" destId="{926DEF6E-59EC-4289-B6B7-12197E1E5423}" srcOrd="0" destOrd="5" presId="urn:microsoft.com/office/officeart/2005/8/layout/vList2"/>
    <dgm:cxn modelId="{640B945F-2ADC-4FB1-9341-BE45D6472EC7}" type="presOf" srcId="{44D4C901-548E-41B8-9C51-3A2F416EBF9F}" destId="{926DEF6E-59EC-4289-B6B7-12197E1E5423}" srcOrd="0" destOrd="1" presId="urn:microsoft.com/office/officeart/2005/8/layout/vList2"/>
    <dgm:cxn modelId="{08E3BA60-3F3D-4157-8AFF-9B83856F41AD}" type="presOf" srcId="{07511BF8-D69C-499A-BCA2-2E91B79C7A01}" destId="{B74BB560-143B-4DD9-B4E2-96F7C283CE6D}" srcOrd="0" destOrd="0" presId="urn:microsoft.com/office/officeart/2005/8/layout/vList2"/>
    <dgm:cxn modelId="{2534F144-5ECE-4DAA-AEBD-9D62D57E4B54}" srcId="{72031F61-5D57-441A-BBCE-90FE49605361}" destId="{CA06D79C-0951-409B-9B95-F20203231CBE}" srcOrd="1" destOrd="0" parTransId="{8A445229-B0A5-4B5F-85F6-74091EF2A7ED}" sibTransId="{130F5CA1-6C87-4B74-9F27-376DA44A030D}"/>
    <dgm:cxn modelId="{66D85748-C28B-4E5B-B3FD-9597ECDB4626}" srcId="{E17B8C86-83CE-44F6-97AC-D539349E3053}" destId="{F0725F26-D080-43D8-8A79-E2A7DFE6532A}" srcOrd="0" destOrd="0" parTransId="{D0859E6A-39A5-4A44-93F4-D6857336C7D1}" sibTransId="{2640B282-8B4B-49DF-9CA0-76D70016DC88}"/>
    <dgm:cxn modelId="{1F03F94D-6AF2-4463-9E09-16DAE4CC866E}" type="presOf" srcId="{FF092FA5-EC68-4CBB-98CE-482B3EB76162}" destId="{B74BB560-143B-4DD9-B4E2-96F7C283CE6D}" srcOrd="0" destOrd="1" presId="urn:microsoft.com/office/officeart/2005/8/layout/vList2"/>
    <dgm:cxn modelId="{94169E4F-B8BE-4AA4-8E59-C15F6190144C}" type="presOf" srcId="{BAE31A68-A561-4157-9B45-E39A044389FA}" destId="{B74BB560-143B-4DD9-B4E2-96F7C283CE6D}" srcOrd="0" destOrd="2" presId="urn:microsoft.com/office/officeart/2005/8/layout/vList2"/>
    <dgm:cxn modelId="{90DA9876-7E95-44D9-80D1-8D3851B5CBB2}" type="presOf" srcId="{E17B8C86-83CE-44F6-97AC-D539349E3053}" destId="{E56E1F7F-3586-4F13-AB80-69F9033DE903}" srcOrd="0" destOrd="0" presId="urn:microsoft.com/office/officeart/2005/8/layout/vList2"/>
    <dgm:cxn modelId="{FD909D58-060D-4DB4-AE16-F025EDB03EEA}" srcId="{E17B8C86-83CE-44F6-97AC-D539349E3053}" destId="{B11042D7-1554-4C5A-ADCD-81AE2462E550}" srcOrd="3" destOrd="0" parTransId="{A65C93D5-D204-4164-B884-821695879DC7}" sibTransId="{5731E621-AAAB-43FD-8CC6-0B352821E4A8}"/>
    <dgm:cxn modelId="{644E977E-1C5A-4BFB-8CF2-073A3B54EB87}" srcId="{E17B8C86-83CE-44F6-97AC-D539349E3053}" destId="{44D4C901-548E-41B8-9C51-3A2F416EBF9F}" srcOrd="1" destOrd="0" parTransId="{0A95D05C-CA28-4FE6-AC36-31E8427468B3}" sibTransId="{CD1EAA5C-6C52-4EEA-9BCF-3BD064DCF2B3}"/>
    <dgm:cxn modelId="{D7C2C28C-851D-4656-80EF-520A36A53702}" type="presOf" srcId="{CA06D79C-0951-409B-9B95-F20203231CBE}" destId="{D0046151-A4F2-43B2-97B9-BD8F8AE40234}" srcOrd="0" destOrd="0" presId="urn:microsoft.com/office/officeart/2005/8/layout/vList2"/>
    <dgm:cxn modelId="{AAF8E792-4569-49A5-868F-BB855DA8C49A}" srcId="{E17B8C86-83CE-44F6-97AC-D539349E3053}" destId="{4E6950D1-5BC6-474E-9CCF-B7BFCFEDCBD9}" srcOrd="6" destOrd="0" parTransId="{74425ACB-8E57-425F-872D-80CE556F2E39}" sibTransId="{4D791536-AB75-4419-B7F1-CEC5E96ED007}"/>
    <dgm:cxn modelId="{0F3135AE-4BE6-46EC-AD53-7FF3967476F0}" type="presOf" srcId="{4E6950D1-5BC6-474E-9CCF-B7BFCFEDCBD9}" destId="{926DEF6E-59EC-4289-B6B7-12197E1E5423}" srcOrd="0" destOrd="6" presId="urn:microsoft.com/office/officeart/2005/8/layout/vList2"/>
    <dgm:cxn modelId="{A7AC9EBA-BF51-41BE-B716-B16F33F81528}" srcId="{CA06D79C-0951-409B-9B95-F20203231CBE}" destId="{BAE31A68-A561-4157-9B45-E39A044389FA}" srcOrd="2" destOrd="0" parTransId="{09BC8B3D-C570-432D-998C-75F154AEF83F}" sibTransId="{DC67AA8D-6186-4D06-9628-8E85A1FCFD0C}"/>
    <dgm:cxn modelId="{DB41BFC3-671F-4134-99BA-BB244841F46D}" type="presOf" srcId="{1F788E5B-FC22-48D9-8E2C-7FBCA5A203E0}" destId="{926DEF6E-59EC-4289-B6B7-12197E1E5423}" srcOrd="0" destOrd="4" presId="urn:microsoft.com/office/officeart/2005/8/layout/vList2"/>
    <dgm:cxn modelId="{1D8406D4-F212-495A-BEEF-2C8895577258}" type="presOf" srcId="{0F251D27-5179-4FE7-9F89-E30A655C0F4E}" destId="{926DEF6E-59EC-4289-B6B7-12197E1E5423}" srcOrd="0" destOrd="2" presId="urn:microsoft.com/office/officeart/2005/8/layout/vList2"/>
    <dgm:cxn modelId="{B38591E4-2B1B-4C9B-A923-40A8C5B5E0FA}" srcId="{CA06D79C-0951-409B-9B95-F20203231CBE}" destId="{FF092FA5-EC68-4CBB-98CE-482B3EB76162}" srcOrd="1" destOrd="0" parTransId="{8B8D0A20-2B2F-487C-9D31-50A44999C853}" sibTransId="{7B68C225-7720-4ABE-8D20-296630901FE9}"/>
    <dgm:cxn modelId="{38E59752-1424-4175-A362-0F2A4DEFC45A}" type="presParOf" srcId="{DFB8A6B9-D117-4EE4-8C5A-CF99C8689FBE}" destId="{E56E1F7F-3586-4F13-AB80-69F9033DE903}" srcOrd="0" destOrd="0" presId="urn:microsoft.com/office/officeart/2005/8/layout/vList2"/>
    <dgm:cxn modelId="{C4F58528-A44A-4445-9895-16719866027E}" type="presParOf" srcId="{DFB8A6B9-D117-4EE4-8C5A-CF99C8689FBE}" destId="{926DEF6E-59EC-4289-B6B7-12197E1E5423}" srcOrd="1" destOrd="0" presId="urn:microsoft.com/office/officeart/2005/8/layout/vList2"/>
    <dgm:cxn modelId="{4FE38195-A1C8-4211-BD1F-87F78D9A96D8}" type="presParOf" srcId="{DFB8A6B9-D117-4EE4-8C5A-CF99C8689FBE}" destId="{D0046151-A4F2-43B2-97B9-BD8F8AE40234}" srcOrd="2" destOrd="0" presId="urn:microsoft.com/office/officeart/2005/8/layout/vList2"/>
    <dgm:cxn modelId="{D1BDF119-1E9A-42FE-A8EF-8E6E0B452983}" type="presParOf" srcId="{DFB8A6B9-D117-4EE4-8C5A-CF99C8689FBE}" destId="{B74BB560-143B-4DD9-B4E2-96F7C283CE6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4E65179-E87F-4F14-82E8-7676E6BA0B22}" type="doc">
      <dgm:prSet loTypeId="urn:microsoft.com/office/officeart/2005/8/layout/list1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9C7D7D7-1638-4525-8702-31A0F287AFFE}">
      <dgm:prSet/>
      <dgm:spPr/>
      <dgm:t>
        <a:bodyPr/>
        <a:lstStyle/>
        <a:p>
          <a:r>
            <a:rPr lang="en-US"/>
            <a:t>Does:</a:t>
          </a:r>
        </a:p>
      </dgm:t>
    </dgm:pt>
    <dgm:pt modelId="{22CBEA23-BA94-4821-A6A8-0C078D62A500}" type="parTrans" cxnId="{14C0F075-21EE-4BA6-8DEC-5E77E6D63734}">
      <dgm:prSet/>
      <dgm:spPr/>
      <dgm:t>
        <a:bodyPr/>
        <a:lstStyle/>
        <a:p>
          <a:endParaRPr lang="en-US"/>
        </a:p>
      </dgm:t>
    </dgm:pt>
    <dgm:pt modelId="{3A105CDD-82EA-493A-8E2B-2990AE505793}" type="sibTrans" cxnId="{14C0F075-21EE-4BA6-8DEC-5E77E6D63734}">
      <dgm:prSet/>
      <dgm:spPr/>
      <dgm:t>
        <a:bodyPr/>
        <a:lstStyle/>
        <a:p>
          <a:endParaRPr lang="en-US"/>
        </a:p>
      </dgm:t>
    </dgm:pt>
    <dgm:pt modelId="{A17A6649-CBC3-4CFD-9E36-12A0C41F3536}">
      <dgm:prSet/>
      <dgm:spPr/>
      <dgm:t>
        <a:bodyPr/>
        <a:lstStyle/>
        <a:p>
          <a:r>
            <a:rPr lang="en-US"/>
            <a:t>Allows you to train your own image classifier</a:t>
          </a:r>
        </a:p>
      </dgm:t>
    </dgm:pt>
    <dgm:pt modelId="{424E4F47-3EA3-48A8-B979-B6116DAC88FF}" type="parTrans" cxnId="{09F68EFA-60E5-411B-86C5-AF25EA186677}">
      <dgm:prSet/>
      <dgm:spPr/>
      <dgm:t>
        <a:bodyPr/>
        <a:lstStyle/>
        <a:p>
          <a:endParaRPr lang="en-US"/>
        </a:p>
      </dgm:t>
    </dgm:pt>
    <dgm:pt modelId="{8E8BEC2D-9DD8-449A-BCD0-CEC64B70C1E6}" type="sibTrans" cxnId="{09F68EFA-60E5-411B-86C5-AF25EA186677}">
      <dgm:prSet/>
      <dgm:spPr/>
      <dgm:t>
        <a:bodyPr/>
        <a:lstStyle/>
        <a:p>
          <a:endParaRPr lang="en-US"/>
        </a:p>
      </dgm:t>
    </dgm:pt>
    <dgm:pt modelId="{7D3A4C75-F11B-4739-BF31-ABC0FBF99F6F}">
      <dgm:prSet/>
      <dgm:spPr/>
      <dgm:t>
        <a:bodyPr/>
        <a:lstStyle/>
        <a:p>
          <a:r>
            <a:rPr lang="en-US"/>
            <a:t>API to use the trained classifier to do the detection</a:t>
          </a:r>
        </a:p>
      </dgm:t>
    </dgm:pt>
    <dgm:pt modelId="{3E0220FE-3353-43CB-BF87-53CE82C2A381}" type="parTrans" cxnId="{FDF6FF39-F536-4B85-A819-8D150D4B62A5}">
      <dgm:prSet/>
      <dgm:spPr/>
      <dgm:t>
        <a:bodyPr/>
        <a:lstStyle/>
        <a:p>
          <a:endParaRPr lang="en-US"/>
        </a:p>
      </dgm:t>
    </dgm:pt>
    <dgm:pt modelId="{9FA78D94-709C-4E07-AB24-944BEF66A1EF}" type="sibTrans" cxnId="{FDF6FF39-F536-4B85-A819-8D150D4B62A5}">
      <dgm:prSet/>
      <dgm:spPr/>
      <dgm:t>
        <a:bodyPr/>
        <a:lstStyle/>
        <a:p>
          <a:endParaRPr lang="en-US"/>
        </a:p>
      </dgm:t>
    </dgm:pt>
    <dgm:pt modelId="{28B52D9D-82B6-4E26-8DE3-21404AB65A19}">
      <dgm:prSet/>
      <dgm:spPr/>
      <dgm:t>
        <a:bodyPr/>
        <a:lstStyle/>
        <a:p>
          <a:r>
            <a:rPr lang="en-US" dirty="0"/>
            <a:t>Help to label the images</a:t>
          </a:r>
        </a:p>
      </dgm:t>
    </dgm:pt>
    <dgm:pt modelId="{9673E0B1-E6D4-4140-B6C1-23619878AAA6}" type="parTrans" cxnId="{DE6C1A9B-7C89-4F2D-A4D9-B5ABB73D4208}">
      <dgm:prSet/>
      <dgm:spPr/>
      <dgm:t>
        <a:bodyPr/>
        <a:lstStyle/>
        <a:p>
          <a:endParaRPr lang="en-US"/>
        </a:p>
      </dgm:t>
    </dgm:pt>
    <dgm:pt modelId="{3FF218C9-403C-4F98-AC84-CD7EB21D3D26}" type="sibTrans" cxnId="{DE6C1A9B-7C89-4F2D-A4D9-B5ABB73D4208}">
      <dgm:prSet/>
      <dgm:spPr/>
      <dgm:t>
        <a:bodyPr/>
        <a:lstStyle/>
        <a:p>
          <a:endParaRPr lang="en-US"/>
        </a:p>
      </dgm:t>
    </dgm:pt>
    <dgm:pt modelId="{AE7649B5-A00E-47F4-864A-0B35AAA54977}">
      <dgm:prSet/>
      <dgm:spPr/>
      <dgm:t>
        <a:bodyPr/>
        <a:lstStyle/>
        <a:p>
          <a:r>
            <a:rPr lang="en-US"/>
            <a:t>Doesn’t:</a:t>
          </a:r>
        </a:p>
      </dgm:t>
    </dgm:pt>
    <dgm:pt modelId="{1A9BA23D-ABB3-468F-9DB4-39DC9BC2ADD2}" type="parTrans" cxnId="{AAF694C9-ACDA-46FC-8FB7-C696E3947603}">
      <dgm:prSet/>
      <dgm:spPr/>
      <dgm:t>
        <a:bodyPr/>
        <a:lstStyle/>
        <a:p>
          <a:endParaRPr lang="en-US"/>
        </a:p>
      </dgm:t>
    </dgm:pt>
    <dgm:pt modelId="{B3681571-5AFC-4C24-9651-B95136C239AD}" type="sibTrans" cxnId="{AAF694C9-ACDA-46FC-8FB7-C696E3947603}">
      <dgm:prSet/>
      <dgm:spPr/>
      <dgm:t>
        <a:bodyPr/>
        <a:lstStyle/>
        <a:p>
          <a:endParaRPr lang="en-US"/>
        </a:p>
      </dgm:t>
    </dgm:pt>
    <dgm:pt modelId="{173D5A84-BC8A-40E3-A387-253BCE059E2A}">
      <dgm:prSet/>
      <dgm:spPr/>
      <dgm:t>
        <a:bodyPr/>
        <a:lstStyle/>
        <a:p>
          <a:r>
            <a:rPr lang="en-US"/>
            <a:t>Allow you to choose different models/pre trained model</a:t>
          </a:r>
        </a:p>
      </dgm:t>
    </dgm:pt>
    <dgm:pt modelId="{6E5C7471-9C4C-4CE0-96EB-1284D212F471}" type="parTrans" cxnId="{9C2ECCD0-AC72-4663-9A6B-FBEC39F138DC}">
      <dgm:prSet/>
      <dgm:spPr/>
      <dgm:t>
        <a:bodyPr/>
        <a:lstStyle/>
        <a:p>
          <a:endParaRPr lang="en-US"/>
        </a:p>
      </dgm:t>
    </dgm:pt>
    <dgm:pt modelId="{49106AF7-C0A9-44DF-9F88-B78B21D5292F}" type="sibTrans" cxnId="{9C2ECCD0-AC72-4663-9A6B-FBEC39F138DC}">
      <dgm:prSet/>
      <dgm:spPr/>
      <dgm:t>
        <a:bodyPr/>
        <a:lstStyle/>
        <a:p>
          <a:endParaRPr lang="en-US"/>
        </a:p>
      </dgm:t>
    </dgm:pt>
    <dgm:pt modelId="{093CAB33-30D1-4277-9A89-58B3DD1762C9}">
      <dgm:prSet/>
      <dgm:spPr/>
      <dgm:t>
        <a:bodyPr/>
        <a:lstStyle/>
        <a:p>
          <a:r>
            <a:rPr lang="en-US" dirty="0"/>
            <a:t>Instance segmentation</a:t>
          </a:r>
        </a:p>
      </dgm:t>
    </dgm:pt>
    <dgm:pt modelId="{D84ACD0C-59B8-4B3D-AB99-E69C58D76208}" type="parTrans" cxnId="{DF9B06DA-9A7F-4FF6-9EE0-33CA056D2F51}">
      <dgm:prSet/>
      <dgm:spPr/>
      <dgm:t>
        <a:bodyPr/>
        <a:lstStyle/>
        <a:p>
          <a:endParaRPr lang="en-US"/>
        </a:p>
      </dgm:t>
    </dgm:pt>
    <dgm:pt modelId="{96346E5B-4B31-4EAA-916B-51F9CDE0E933}" type="sibTrans" cxnId="{DF9B06DA-9A7F-4FF6-9EE0-33CA056D2F51}">
      <dgm:prSet/>
      <dgm:spPr/>
      <dgm:t>
        <a:bodyPr/>
        <a:lstStyle/>
        <a:p>
          <a:endParaRPr lang="en-US"/>
        </a:p>
      </dgm:t>
    </dgm:pt>
    <dgm:pt modelId="{CDCF27DE-6B82-4569-B9F1-A586D76AED34}">
      <dgm:prSet/>
      <dgm:spPr/>
      <dgm:t>
        <a:bodyPr/>
        <a:lstStyle/>
        <a:p>
          <a:r>
            <a:rPr lang="en-US" dirty="0"/>
            <a:t>Work offline</a:t>
          </a:r>
        </a:p>
      </dgm:t>
    </dgm:pt>
    <dgm:pt modelId="{7D50A35D-F936-4915-A58E-29532921206E}" type="parTrans" cxnId="{F0DF1B39-494D-439F-B0CC-023F07DA0E79}">
      <dgm:prSet/>
      <dgm:spPr/>
      <dgm:t>
        <a:bodyPr/>
        <a:lstStyle/>
        <a:p>
          <a:endParaRPr lang="en-US"/>
        </a:p>
      </dgm:t>
    </dgm:pt>
    <dgm:pt modelId="{43F553CD-10C9-4037-8533-87C850A1C67D}" type="sibTrans" cxnId="{F0DF1B39-494D-439F-B0CC-023F07DA0E79}">
      <dgm:prSet/>
      <dgm:spPr/>
      <dgm:t>
        <a:bodyPr/>
        <a:lstStyle/>
        <a:p>
          <a:endParaRPr lang="en-US"/>
        </a:p>
      </dgm:t>
    </dgm:pt>
    <dgm:pt modelId="{5422974B-DA23-4CD1-B49F-51D502A2EB99}">
      <dgm:prSet/>
      <dgm:spPr/>
      <dgm:t>
        <a:bodyPr/>
        <a:lstStyle/>
        <a:p>
          <a:r>
            <a:rPr lang="en-US" dirty="0"/>
            <a:t>Image classification – description for custom objects</a:t>
          </a:r>
        </a:p>
      </dgm:t>
    </dgm:pt>
    <dgm:pt modelId="{120C569A-AC51-4893-B2D8-4925CF97B0ED}" type="parTrans" cxnId="{0185DF40-0311-4E32-8744-233EF4189CCE}">
      <dgm:prSet/>
      <dgm:spPr/>
      <dgm:t>
        <a:bodyPr/>
        <a:lstStyle/>
        <a:p>
          <a:endParaRPr lang="en-US"/>
        </a:p>
      </dgm:t>
    </dgm:pt>
    <dgm:pt modelId="{EF74D74B-C101-4656-9DEA-E8812337D66A}" type="sibTrans" cxnId="{0185DF40-0311-4E32-8744-233EF4189CCE}">
      <dgm:prSet/>
      <dgm:spPr/>
      <dgm:t>
        <a:bodyPr/>
        <a:lstStyle/>
        <a:p>
          <a:endParaRPr lang="en-US"/>
        </a:p>
      </dgm:t>
    </dgm:pt>
    <dgm:pt modelId="{01328F4C-2276-4D11-8A1F-36C41277DF28}" type="pres">
      <dgm:prSet presAssocID="{C4E65179-E87F-4F14-82E8-7676E6BA0B22}" presName="linear" presStyleCnt="0">
        <dgm:presLayoutVars>
          <dgm:dir/>
          <dgm:animLvl val="lvl"/>
          <dgm:resizeHandles val="exact"/>
        </dgm:presLayoutVars>
      </dgm:prSet>
      <dgm:spPr/>
    </dgm:pt>
    <dgm:pt modelId="{FB7E3B99-D0C9-4CBA-B13E-0555BF03C9AE}" type="pres">
      <dgm:prSet presAssocID="{A9C7D7D7-1638-4525-8702-31A0F287AFFE}" presName="parentLin" presStyleCnt="0"/>
      <dgm:spPr/>
    </dgm:pt>
    <dgm:pt modelId="{79575D58-3096-48B3-8AE3-BF4518027C2A}" type="pres">
      <dgm:prSet presAssocID="{A9C7D7D7-1638-4525-8702-31A0F287AFFE}" presName="parentLeftMargin" presStyleLbl="node1" presStyleIdx="0" presStyleCnt="2"/>
      <dgm:spPr/>
    </dgm:pt>
    <dgm:pt modelId="{E960BC52-A7C7-4E33-9241-5BD142465223}" type="pres">
      <dgm:prSet presAssocID="{A9C7D7D7-1638-4525-8702-31A0F287AFF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5BAFA61-1B17-4D31-AF5B-8FC0ACF3B821}" type="pres">
      <dgm:prSet presAssocID="{A9C7D7D7-1638-4525-8702-31A0F287AFFE}" presName="negativeSpace" presStyleCnt="0"/>
      <dgm:spPr/>
    </dgm:pt>
    <dgm:pt modelId="{E70936A7-D0B9-4909-9433-F878EF0123ED}" type="pres">
      <dgm:prSet presAssocID="{A9C7D7D7-1638-4525-8702-31A0F287AFFE}" presName="childText" presStyleLbl="conFgAcc1" presStyleIdx="0" presStyleCnt="2">
        <dgm:presLayoutVars>
          <dgm:bulletEnabled val="1"/>
        </dgm:presLayoutVars>
      </dgm:prSet>
      <dgm:spPr/>
    </dgm:pt>
    <dgm:pt modelId="{683C5287-FB36-45A5-B795-80AEDB65E2A6}" type="pres">
      <dgm:prSet presAssocID="{3A105CDD-82EA-493A-8E2B-2990AE505793}" presName="spaceBetweenRectangles" presStyleCnt="0"/>
      <dgm:spPr/>
    </dgm:pt>
    <dgm:pt modelId="{868F22BA-181F-4813-96E0-2EAB5EE31D42}" type="pres">
      <dgm:prSet presAssocID="{AE7649B5-A00E-47F4-864A-0B35AAA54977}" presName="parentLin" presStyleCnt="0"/>
      <dgm:spPr/>
    </dgm:pt>
    <dgm:pt modelId="{53B074BF-4AA3-486F-9566-197AF317C457}" type="pres">
      <dgm:prSet presAssocID="{AE7649B5-A00E-47F4-864A-0B35AAA54977}" presName="parentLeftMargin" presStyleLbl="node1" presStyleIdx="0" presStyleCnt="2"/>
      <dgm:spPr/>
    </dgm:pt>
    <dgm:pt modelId="{70C951F2-FC27-408D-9A3D-00205D14184F}" type="pres">
      <dgm:prSet presAssocID="{AE7649B5-A00E-47F4-864A-0B35AAA5497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DE6B673-9B44-4A48-916A-0EEDD20F36DA}" type="pres">
      <dgm:prSet presAssocID="{AE7649B5-A00E-47F4-864A-0B35AAA54977}" presName="negativeSpace" presStyleCnt="0"/>
      <dgm:spPr/>
    </dgm:pt>
    <dgm:pt modelId="{CF2DFE6C-0B73-4790-86C9-70713C52D64E}" type="pres">
      <dgm:prSet presAssocID="{AE7649B5-A00E-47F4-864A-0B35AAA5497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5F72A0E-3CF1-4949-8112-66CF732DC72F}" type="presOf" srcId="{173D5A84-BC8A-40E3-A387-253BCE059E2A}" destId="{CF2DFE6C-0B73-4790-86C9-70713C52D64E}" srcOrd="0" destOrd="0" presId="urn:microsoft.com/office/officeart/2005/8/layout/list1"/>
    <dgm:cxn modelId="{F0DF1B39-494D-439F-B0CC-023F07DA0E79}" srcId="{AE7649B5-A00E-47F4-864A-0B35AAA54977}" destId="{CDCF27DE-6B82-4569-B9F1-A586D76AED34}" srcOrd="2" destOrd="0" parTransId="{7D50A35D-F936-4915-A58E-29532921206E}" sibTransId="{43F553CD-10C9-4037-8533-87C850A1C67D}"/>
    <dgm:cxn modelId="{FDF6FF39-F536-4B85-A819-8D150D4B62A5}" srcId="{A9C7D7D7-1638-4525-8702-31A0F287AFFE}" destId="{7D3A4C75-F11B-4739-BF31-ABC0FBF99F6F}" srcOrd="1" destOrd="0" parTransId="{3E0220FE-3353-43CB-BF87-53CE82C2A381}" sibTransId="{9FA78D94-709C-4E07-AB24-944BEF66A1EF}"/>
    <dgm:cxn modelId="{6E5A663F-4B6C-4533-96D8-4A4C3B61D9DC}" type="presOf" srcId="{A9C7D7D7-1638-4525-8702-31A0F287AFFE}" destId="{E960BC52-A7C7-4E33-9241-5BD142465223}" srcOrd="1" destOrd="0" presId="urn:microsoft.com/office/officeart/2005/8/layout/list1"/>
    <dgm:cxn modelId="{0185DF40-0311-4E32-8744-233EF4189CCE}" srcId="{A9C7D7D7-1638-4525-8702-31A0F287AFFE}" destId="{5422974B-DA23-4CD1-B49F-51D502A2EB99}" srcOrd="3" destOrd="0" parTransId="{120C569A-AC51-4893-B2D8-4925CF97B0ED}" sibTransId="{EF74D74B-C101-4656-9DEA-E8812337D66A}"/>
    <dgm:cxn modelId="{13F3085B-26D2-4B3C-9B3B-2B91875C9DBB}" type="presOf" srcId="{28B52D9D-82B6-4E26-8DE3-21404AB65A19}" destId="{E70936A7-D0B9-4909-9433-F878EF0123ED}" srcOrd="0" destOrd="2" presId="urn:microsoft.com/office/officeart/2005/8/layout/list1"/>
    <dgm:cxn modelId="{6C524E53-129E-41BA-8324-1CFBEB4579F6}" type="presOf" srcId="{7D3A4C75-F11B-4739-BF31-ABC0FBF99F6F}" destId="{E70936A7-D0B9-4909-9433-F878EF0123ED}" srcOrd="0" destOrd="1" presId="urn:microsoft.com/office/officeart/2005/8/layout/list1"/>
    <dgm:cxn modelId="{14C0F075-21EE-4BA6-8DEC-5E77E6D63734}" srcId="{C4E65179-E87F-4F14-82E8-7676E6BA0B22}" destId="{A9C7D7D7-1638-4525-8702-31A0F287AFFE}" srcOrd="0" destOrd="0" parTransId="{22CBEA23-BA94-4821-A6A8-0C078D62A500}" sibTransId="{3A105CDD-82EA-493A-8E2B-2990AE505793}"/>
    <dgm:cxn modelId="{28B32E7A-D24F-4352-9DC8-3E9968F1DB0C}" type="presOf" srcId="{093CAB33-30D1-4277-9A89-58B3DD1762C9}" destId="{CF2DFE6C-0B73-4790-86C9-70713C52D64E}" srcOrd="0" destOrd="1" presId="urn:microsoft.com/office/officeart/2005/8/layout/list1"/>
    <dgm:cxn modelId="{D3CA747C-30C2-4A2A-8459-8AC5E27DB6EE}" type="presOf" srcId="{A9C7D7D7-1638-4525-8702-31A0F287AFFE}" destId="{79575D58-3096-48B3-8AE3-BF4518027C2A}" srcOrd="0" destOrd="0" presId="urn:microsoft.com/office/officeart/2005/8/layout/list1"/>
    <dgm:cxn modelId="{7FE07F97-3256-40A9-AF45-394A9ED190F3}" type="presOf" srcId="{CDCF27DE-6B82-4569-B9F1-A586D76AED34}" destId="{CF2DFE6C-0B73-4790-86C9-70713C52D64E}" srcOrd="0" destOrd="2" presId="urn:microsoft.com/office/officeart/2005/8/layout/list1"/>
    <dgm:cxn modelId="{DE6C1A9B-7C89-4F2D-A4D9-B5ABB73D4208}" srcId="{A9C7D7D7-1638-4525-8702-31A0F287AFFE}" destId="{28B52D9D-82B6-4E26-8DE3-21404AB65A19}" srcOrd="2" destOrd="0" parTransId="{9673E0B1-E6D4-4140-B6C1-23619878AAA6}" sibTransId="{3FF218C9-403C-4F98-AC84-CD7EB21D3D26}"/>
    <dgm:cxn modelId="{46B252BB-6B33-4881-A550-96B49A798492}" type="presOf" srcId="{AE7649B5-A00E-47F4-864A-0B35AAA54977}" destId="{70C951F2-FC27-408D-9A3D-00205D14184F}" srcOrd="1" destOrd="0" presId="urn:microsoft.com/office/officeart/2005/8/layout/list1"/>
    <dgm:cxn modelId="{F9B5BDC5-8D09-4D27-B3FD-DD817AD02C82}" type="presOf" srcId="{AE7649B5-A00E-47F4-864A-0B35AAA54977}" destId="{53B074BF-4AA3-486F-9566-197AF317C457}" srcOrd="0" destOrd="0" presId="urn:microsoft.com/office/officeart/2005/8/layout/list1"/>
    <dgm:cxn modelId="{AAF694C9-ACDA-46FC-8FB7-C696E3947603}" srcId="{C4E65179-E87F-4F14-82E8-7676E6BA0B22}" destId="{AE7649B5-A00E-47F4-864A-0B35AAA54977}" srcOrd="1" destOrd="0" parTransId="{1A9BA23D-ABB3-468F-9DB4-39DC9BC2ADD2}" sibTransId="{B3681571-5AFC-4C24-9651-B95136C239AD}"/>
    <dgm:cxn modelId="{9603CDCF-2451-45D0-BCAE-2E319A213878}" type="presOf" srcId="{C4E65179-E87F-4F14-82E8-7676E6BA0B22}" destId="{01328F4C-2276-4D11-8A1F-36C41277DF28}" srcOrd="0" destOrd="0" presId="urn:microsoft.com/office/officeart/2005/8/layout/list1"/>
    <dgm:cxn modelId="{9C2ECCD0-AC72-4663-9A6B-FBEC39F138DC}" srcId="{AE7649B5-A00E-47F4-864A-0B35AAA54977}" destId="{173D5A84-BC8A-40E3-A387-253BCE059E2A}" srcOrd="0" destOrd="0" parTransId="{6E5C7471-9C4C-4CE0-96EB-1284D212F471}" sibTransId="{49106AF7-C0A9-44DF-9F88-B78B21D5292F}"/>
    <dgm:cxn modelId="{DF9B06DA-9A7F-4FF6-9EE0-33CA056D2F51}" srcId="{AE7649B5-A00E-47F4-864A-0B35AAA54977}" destId="{093CAB33-30D1-4277-9A89-58B3DD1762C9}" srcOrd="1" destOrd="0" parTransId="{D84ACD0C-59B8-4B3D-AB99-E69C58D76208}" sibTransId="{96346E5B-4B31-4EAA-916B-51F9CDE0E933}"/>
    <dgm:cxn modelId="{8ABBA8E5-EC11-43AA-8D80-DA31F9C4DFEF}" type="presOf" srcId="{A17A6649-CBC3-4CFD-9E36-12A0C41F3536}" destId="{E70936A7-D0B9-4909-9433-F878EF0123ED}" srcOrd="0" destOrd="0" presId="urn:microsoft.com/office/officeart/2005/8/layout/list1"/>
    <dgm:cxn modelId="{87FFC8EB-2A01-44EA-A1A8-581B5E694465}" type="presOf" srcId="{5422974B-DA23-4CD1-B49F-51D502A2EB99}" destId="{E70936A7-D0B9-4909-9433-F878EF0123ED}" srcOrd="0" destOrd="3" presId="urn:microsoft.com/office/officeart/2005/8/layout/list1"/>
    <dgm:cxn modelId="{09F68EFA-60E5-411B-86C5-AF25EA186677}" srcId="{A9C7D7D7-1638-4525-8702-31A0F287AFFE}" destId="{A17A6649-CBC3-4CFD-9E36-12A0C41F3536}" srcOrd="0" destOrd="0" parTransId="{424E4F47-3EA3-48A8-B979-B6116DAC88FF}" sibTransId="{8E8BEC2D-9DD8-449A-BCD0-CEC64B70C1E6}"/>
    <dgm:cxn modelId="{F6B2CFA5-C476-4E9E-93C6-41A7ADB2F5E6}" type="presParOf" srcId="{01328F4C-2276-4D11-8A1F-36C41277DF28}" destId="{FB7E3B99-D0C9-4CBA-B13E-0555BF03C9AE}" srcOrd="0" destOrd="0" presId="urn:microsoft.com/office/officeart/2005/8/layout/list1"/>
    <dgm:cxn modelId="{337CAC2D-BCA1-43B2-9189-D5DBBCE15BBF}" type="presParOf" srcId="{FB7E3B99-D0C9-4CBA-B13E-0555BF03C9AE}" destId="{79575D58-3096-48B3-8AE3-BF4518027C2A}" srcOrd="0" destOrd="0" presId="urn:microsoft.com/office/officeart/2005/8/layout/list1"/>
    <dgm:cxn modelId="{0B92F876-1DC7-42A6-9BAF-1242E8A49743}" type="presParOf" srcId="{FB7E3B99-D0C9-4CBA-B13E-0555BF03C9AE}" destId="{E960BC52-A7C7-4E33-9241-5BD142465223}" srcOrd="1" destOrd="0" presId="urn:microsoft.com/office/officeart/2005/8/layout/list1"/>
    <dgm:cxn modelId="{5248F54A-4E7E-4A2D-B880-985053B25B16}" type="presParOf" srcId="{01328F4C-2276-4D11-8A1F-36C41277DF28}" destId="{05BAFA61-1B17-4D31-AF5B-8FC0ACF3B821}" srcOrd="1" destOrd="0" presId="urn:microsoft.com/office/officeart/2005/8/layout/list1"/>
    <dgm:cxn modelId="{AAB0DA48-B45D-49EA-9029-16E381A8FAAD}" type="presParOf" srcId="{01328F4C-2276-4D11-8A1F-36C41277DF28}" destId="{E70936A7-D0B9-4909-9433-F878EF0123ED}" srcOrd="2" destOrd="0" presId="urn:microsoft.com/office/officeart/2005/8/layout/list1"/>
    <dgm:cxn modelId="{4C2B5A01-E568-4419-8C2E-F42C2EB0F2B0}" type="presParOf" srcId="{01328F4C-2276-4D11-8A1F-36C41277DF28}" destId="{683C5287-FB36-45A5-B795-80AEDB65E2A6}" srcOrd="3" destOrd="0" presId="urn:microsoft.com/office/officeart/2005/8/layout/list1"/>
    <dgm:cxn modelId="{8F8C8645-2B19-42A9-B6E6-A9542E8D385D}" type="presParOf" srcId="{01328F4C-2276-4D11-8A1F-36C41277DF28}" destId="{868F22BA-181F-4813-96E0-2EAB5EE31D42}" srcOrd="4" destOrd="0" presId="urn:microsoft.com/office/officeart/2005/8/layout/list1"/>
    <dgm:cxn modelId="{5B50B24E-772C-47BC-8F5E-ABDC089ABE12}" type="presParOf" srcId="{868F22BA-181F-4813-96E0-2EAB5EE31D42}" destId="{53B074BF-4AA3-486F-9566-197AF317C457}" srcOrd="0" destOrd="0" presId="urn:microsoft.com/office/officeart/2005/8/layout/list1"/>
    <dgm:cxn modelId="{9ACFDBF5-3331-4CD7-8474-4DB5D12D77B0}" type="presParOf" srcId="{868F22BA-181F-4813-96E0-2EAB5EE31D42}" destId="{70C951F2-FC27-408D-9A3D-00205D14184F}" srcOrd="1" destOrd="0" presId="urn:microsoft.com/office/officeart/2005/8/layout/list1"/>
    <dgm:cxn modelId="{B4D63020-19FA-4538-8C09-B4A40BC6BB46}" type="presParOf" srcId="{01328F4C-2276-4D11-8A1F-36C41277DF28}" destId="{2DE6B673-9B44-4A48-916A-0EEDD20F36DA}" srcOrd="5" destOrd="0" presId="urn:microsoft.com/office/officeart/2005/8/layout/list1"/>
    <dgm:cxn modelId="{7D37F331-2D38-4C80-A540-585A3AD2ECB0}" type="presParOf" srcId="{01328F4C-2276-4D11-8A1F-36C41277DF28}" destId="{CF2DFE6C-0B73-4790-86C9-70713C52D64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C4143B1-E113-4301-A930-BFF9D6F3E3F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E79FB63-0AC6-4829-827D-D5687EAB4BE5}">
      <dgm:prSet/>
      <dgm:spPr/>
      <dgm:t>
        <a:bodyPr/>
        <a:lstStyle/>
        <a:p>
          <a:r>
            <a:rPr lang="en-US"/>
            <a:t>Does</a:t>
          </a:r>
        </a:p>
      </dgm:t>
    </dgm:pt>
    <dgm:pt modelId="{A7464359-E619-41F7-AFC4-845637C0E633}" type="parTrans" cxnId="{D4FF1F2E-9062-4F40-8068-C5B77B59508C}">
      <dgm:prSet/>
      <dgm:spPr/>
      <dgm:t>
        <a:bodyPr/>
        <a:lstStyle/>
        <a:p>
          <a:endParaRPr lang="en-US"/>
        </a:p>
      </dgm:t>
    </dgm:pt>
    <dgm:pt modelId="{BB688610-28CF-4D39-B553-54F7142E7E89}" type="sibTrans" cxnId="{D4FF1F2E-9062-4F40-8068-C5B77B59508C}">
      <dgm:prSet/>
      <dgm:spPr/>
      <dgm:t>
        <a:bodyPr/>
        <a:lstStyle/>
        <a:p>
          <a:endParaRPr lang="en-US"/>
        </a:p>
      </dgm:t>
    </dgm:pt>
    <dgm:pt modelId="{E530763D-4211-435D-BDEA-4C73C908F8C4}">
      <dgm:prSet/>
      <dgm:spPr/>
      <dgm:t>
        <a:bodyPr/>
        <a:lstStyle/>
        <a:p>
          <a:r>
            <a:rPr lang="en-US" dirty="0"/>
            <a:t>Image classification – description – Standard objects</a:t>
          </a:r>
        </a:p>
      </dgm:t>
    </dgm:pt>
    <dgm:pt modelId="{AA959ABF-E6AD-4E91-BC81-3C94E5A564C2}" type="parTrans" cxnId="{2394FD9E-5EC3-4524-A1F9-0A9884DF651C}">
      <dgm:prSet/>
      <dgm:spPr/>
      <dgm:t>
        <a:bodyPr/>
        <a:lstStyle/>
        <a:p>
          <a:endParaRPr lang="en-US"/>
        </a:p>
      </dgm:t>
    </dgm:pt>
    <dgm:pt modelId="{73F790B3-70E7-49A1-B81C-834461DFB90D}" type="sibTrans" cxnId="{2394FD9E-5EC3-4524-A1F9-0A9884DF651C}">
      <dgm:prSet/>
      <dgm:spPr/>
      <dgm:t>
        <a:bodyPr/>
        <a:lstStyle/>
        <a:p>
          <a:endParaRPr lang="en-US"/>
        </a:p>
      </dgm:t>
    </dgm:pt>
    <dgm:pt modelId="{556179EC-FE81-4771-A351-53892F0FE223}">
      <dgm:prSet/>
      <dgm:spPr/>
      <dgm:t>
        <a:bodyPr/>
        <a:lstStyle/>
        <a:p>
          <a:r>
            <a:rPr lang="en-US"/>
            <a:t>OCR</a:t>
          </a:r>
        </a:p>
      </dgm:t>
    </dgm:pt>
    <dgm:pt modelId="{4C75BDCB-1B5E-4D05-BFBF-E965DE755149}" type="parTrans" cxnId="{1E76055F-0AD2-4225-8F38-7E846163018B}">
      <dgm:prSet/>
      <dgm:spPr/>
      <dgm:t>
        <a:bodyPr/>
        <a:lstStyle/>
        <a:p>
          <a:endParaRPr lang="en-US"/>
        </a:p>
      </dgm:t>
    </dgm:pt>
    <dgm:pt modelId="{E89B16E9-507D-440E-827D-10657173E849}" type="sibTrans" cxnId="{1E76055F-0AD2-4225-8F38-7E846163018B}">
      <dgm:prSet/>
      <dgm:spPr/>
      <dgm:t>
        <a:bodyPr/>
        <a:lstStyle/>
        <a:p>
          <a:endParaRPr lang="en-US"/>
        </a:p>
      </dgm:t>
    </dgm:pt>
    <dgm:pt modelId="{6ACA48C3-0F73-4A38-ACE4-3F891E0DF5A8}">
      <dgm:prSet/>
      <dgm:spPr/>
      <dgm:t>
        <a:bodyPr/>
        <a:lstStyle/>
        <a:p>
          <a:r>
            <a:rPr lang="en-US"/>
            <a:t>Handwriting recognition(BETA)</a:t>
          </a:r>
        </a:p>
      </dgm:t>
    </dgm:pt>
    <dgm:pt modelId="{B6057888-2230-4E3A-8C24-3F7F66BE64BE}" type="parTrans" cxnId="{072CBFB2-DE50-407B-BB8A-B614B1DA617D}">
      <dgm:prSet/>
      <dgm:spPr/>
      <dgm:t>
        <a:bodyPr/>
        <a:lstStyle/>
        <a:p>
          <a:endParaRPr lang="en-US"/>
        </a:p>
      </dgm:t>
    </dgm:pt>
    <dgm:pt modelId="{15BC8428-5BB5-4468-AFBA-772A0225FAD4}" type="sibTrans" cxnId="{072CBFB2-DE50-407B-BB8A-B614B1DA617D}">
      <dgm:prSet/>
      <dgm:spPr/>
      <dgm:t>
        <a:bodyPr/>
        <a:lstStyle/>
        <a:p>
          <a:endParaRPr lang="en-US"/>
        </a:p>
      </dgm:t>
    </dgm:pt>
    <dgm:pt modelId="{00DDD666-77F6-4BC5-88B7-C065114590EB}">
      <dgm:prSet/>
      <dgm:spPr/>
      <dgm:t>
        <a:bodyPr/>
        <a:lstStyle/>
        <a:p>
          <a:r>
            <a:rPr lang="en-US"/>
            <a:t>Logo detection (Detect popular product logos within an image)</a:t>
          </a:r>
        </a:p>
      </dgm:t>
    </dgm:pt>
    <dgm:pt modelId="{3A6FB2B2-DA1A-4A90-99CF-7C3F7CE66FF2}" type="parTrans" cxnId="{F26BE9AC-75A8-40F5-8ECD-DC9F6BB3F504}">
      <dgm:prSet/>
      <dgm:spPr/>
      <dgm:t>
        <a:bodyPr/>
        <a:lstStyle/>
        <a:p>
          <a:endParaRPr lang="en-US"/>
        </a:p>
      </dgm:t>
    </dgm:pt>
    <dgm:pt modelId="{C550D9FF-5EC5-4E68-9894-E4FC76F1EEB3}" type="sibTrans" cxnId="{F26BE9AC-75A8-40F5-8ECD-DC9F6BB3F504}">
      <dgm:prSet/>
      <dgm:spPr/>
      <dgm:t>
        <a:bodyPr/>
        <a:lstStyle/>
        <a:p>
          <a:endParaRPr lang="en-US"/>
        </a:p>
      </dgm:t>
    </dgm:pt>
    <dgm:pt modelId="{17F4F31B-533A-4A61-9CEB-B3C66309CB36}">
      <dgm:prSet/>
      <dgm:spPr/>
      <dgm:t>
        <a:bodyPr/>
        <a:lstStyle/>
        <a:p>
          <a:r>
            <a:rPr lang="en-US"/>
            <a:t>Object localizer(BETA)</a:t>
          </a:r>
        </a:p>
      </dgm:t>
    </dgm:pt>
    <dgm:pt modelId="{FCFD135A-9395-4753-B744-2C65E8E85F38}" type="parTrans" cxnId="{6BC94FCD-B59F-4140-82CB-46CB6D0AD814}">
      <dgm:prSet/>
      <dgm:spPr/>
      <dgm:t>
        <a:bodyPr/>
        <a:lstStyle/>
        <a:p>
          <a:endParaRPr lang="en-US"/>
        </a:p>
      </dgm:t>
    </dgm:pt>
    <dgm:pt modelId="{A52A1E63-5D18-4F69-AB10-67CA6DC56D42}" type="sibTrans" cxnId="{6BC94FCD-B59F-4140-82CB-46CB6D0AD814}">
      <dgm:prSet/>
      <dgm:spPr/>
      <dgm:t>
        <a:bodyPr/>
        <a:lstStyle/>
        <a:p>
          <a:endParaRPr lang="en-US"/>
        </a:p>
      </dgm:t>
    </dgm:pt>
    <dgm:pt modelId="{A3742C5F-8E73-4117-B0A2-30DB560D13CA}">
      <dgm:prSet/>
      <dgm:spPr/>
      <dgm:t>
        <a:bodyPr/>
        <a:lstStyle/>
        <a:p>
          <a:r>
            <a:rPr lang="en-US"/>
            <a:t>Face detection (Not face recognition)</a:t>
          </a:r>
        </a:p>
      </dgm:t>
    </dgm:pt>
    <dgm:pt modelId="{546FEE15-75B0-4866-B72C-A231EEF1FB05}" type="parTrans" cxnId="{F314607B-EF01-49A7-97E4-7B71329D0C6A}">
      <dgm:prSet/>
      <dgm:spPr/>
      <dgm:t>
        <a:bodyPr/>
        <a:lstStyle/>
        <a:p>
          <a:endParaRPr lang="en-US"/>
        </a:p>
      </dgm:t>
    </dgm:pt>
    <dgm:pt modelId="{EB31C07C-BFE6-44C2-BE6D-12E1E73C40A4}" type="sibTrans" cxnId="{F314607B-EF01-49A7-97E4-7B71329D0C6A}">
      <dgm:prSet/>
      <dgm:spPr/>
      <dgm:t>
        <a:bodyPr/>
        <a:lstStyle/>
        <a:p>
          <a:endParaRPr lang="en-US"/>
        </a:p>
      </dgm:t>
    </dgm:pt>
    <dgm:pt modelId="{ADFDDD5D-3ED5-43FA-87EC-B404EED9C817}">
      <dgm:prSet/>
      <dgm:spPr/>
      <dgm:t>
        <a:bodyPr/>
        <a:lstStyle/>
        <a:p>
          <a:r>
            <a:rPr lang="en-US" dirty="0"/>
            <a:t>Adult content (Content moderation)</a:t>
          </a:r>
        </a:p>
      </dgm:t>
    </dgm:pt>
    <dgm:pt modelId="{575FA8ED-C890-443E-ACB1-11B7B4F9E989}" type="parTrans" cxnId="{29070A68-E5BB-4538-AFFD-B8DF4EE98AE9}">
      <dgm:prSet/>
      <dgm:spPr/>
      <dgm:t>
        <a:bodyPr/>
        <a:lstStyle/>
        <a:p>
          <a:endParaRPr lang="en-US"/>
        </a:p>
      </dgm:t>
    </dgm:pt>
    <dgm:pt modelId="{562CF3B0-7F59-4B07-B98E-50ABC6333013}" type="sibTrans" cxnId="{29070A68-E5BB-4538-AFFD-B8DF4EE98AE9}">
      <dgm:prSet/>
      <dgm:spPr/>
      <dgm:t>
        <a:bodyPr/>
        <a:lstStyle/>
        <a:p>
          <a:endParaRPr lang="en-US"/>
        </a:p>
      </dgm:t>
    </dgm:pt>
    <dgm:pt modelId="{0BEA173F-4BA3-491B-A7AE-AF33867D065F}">
      <dgm:prSet/>
      <dgm:spPr/>
      <dgm:t>
        <a:bodyPr/>
        <a:lstStyle/>
        <a:p>
          <a:r>
            <a:rPr lang="en-US"/>
            <a:t>Doesn’t</a:t>
          </a:r>
        </a:p>
      </dgm:t>
    </dgm:pt>
    <dgm:pt modelId="{52BCC7E7-62D0-4480-813A-99CDB490B154}" type="parTrans" cxnId="{CE0D452F-0E66-4F4C-A0BB-5263E1461374}">
      <dgm:prSet/>
      <dgm:spPr/>
      <dgm:t>
        <a:bodyPr/>
        <a:lstStyle/>
        <a:p>
          <a:endParaRPr lang="en-US"/>
        </a:p>
      </dgm:t>
    </dgm:pt>
    <dgm:pt modelId="{E3AD5832-4B8E-48E6-96DF-97B75F1CD7E3}" type="sibTrans" cxnId="{CE0D452F-0E66-4F4C-A0BB-5263E1461374}">
      <dgm:prSet/>
      <dgm:spPr/>
      <dgm:t>
        <a:bodyPr/>
        <a:lstStyle/>
        <a:p>
          <a:endParaRPr lang="en-US"/>
        </a:p>
      </dgm:t>
    </dgm:pt>
    <dgm:pt modelId="{BAC72B38-DCD0-4669-8EE1-043A970F8DF4}">
      <dgm:prSet/>
      <dgm:spPr/>
      <dgm:t>
        <a:bodyPr/>
        <a:lstStyle/>
        <a:p>
          <a:r>
            <a:rPr lang="en-US" dirty="0"/>
            <a:t>Allow you to define custom objects</a:t>
          </a:r>
        </a:p>
      </dgm:t>
    </dgm:pt>
    <dgm:pt modelId="{19AFB07F-804F-46DB-B971-DBA223D28F6F}" type="parTrans" cxnId="{5D61357A-0BC2-46D7-8BC6-8E5F1A1A379C}">
      <dgm:prSet/>
      <dgm:spPr/>
      <dgm:t>
        <a:bodyPr/>
        <a:lstStyle/>
        <a:p>
          <a:endParaRPr lang="en-US"/>
        </a:p>
      </dgm:t>
    </dgm:pt>
    <dgm:pt modelId="{0D6A36A9-2A56-4577-9418-CE5AA81CAA53}" type="sibTrans" cxnId="{5D61357A-0BC2-46D7-8BC6-8E5F1A1A379C}">
      <dgm:prSet/>
      <dgm:spPr/>
      <dgm:t>
        <a:bodyPr/>
        <a:lstStyle/>
        <a:p>
          <a:endParaRPr lang="en-US"/>
        </a:p>
      </dgm:t>
    </dgm:pt>
    <dgm:pt modelId="{C50E147A-C8F8-4350-AC77-6683B675C9F4}">
      <dgm:prSet/>
      <dgm:spPr/>
      <dgm:t>
        <a:bodyPr/>
        <a:lstStyle/>
        <a:p>
          <a:r>
            <a:rPr lang="en-US" dirty="0"/>
            <a:t>Work offline</a:t>
          </a:r>
        </a:p>
      </dgm:t>
    </dgm:pt>
    <dgm:pt modelId="{16E285AC-7AE7-499D-8F6F-C4DA67849BB6}" type="parTrans" cxnId="{0F85CABC-BF1B-47B5-8349-54C86CE76E48}">
      <dgm:prSet/>
      <dgm:spPr/>
      <dgm:t>
        <a:bodyPr/>
        <a:lstStyle/>
        <a:p>
          <a:endParaRPr lang="en-US"/>
        </a:p>
      </dgm:t>
    </dgm:pt>
    <dgm:pt modelId="{E9846DDA-362B-4128-AF3B-29C4005391FB}" type="sibTrans" cxnId="{0F85CABC-BF1B-47B5-8349-54C86CE76E48}">
      <dgm:prSet/>
      <dgm:spPr/>
      <dgm:t>
        <a:bodyPr/>
        <a:lstStyle/>
        <a:p>
          <a:endParaRPr lang="en-US"/>
        </a:p>
      </dgm:t>
    </dgm:pt>
    <dgm:pt modelId="{6B705A78-4DF0-4167-A93E-DA81A3340364}">
      <dgm:prSet/>
      <dgm:spPr/>
      <dgm:t>
        <a:bodyPr/>
        <a:lstStyle/>
        <a:p>
          <a:r>
            <a:rPr lang="en-US" dirty="0"/>
            <a:t>Instance segmentation</a:t>
          </a:r>
        </a:p>
      </dgm:t>
    </dgm:pt>
    <dgm:pt modelId="{9AC05321-DA95-4D38-814C-D8B1539AB53C}" type="parTrans" cxnId="{6CCCDBD9-B54A-43B3-9DEE-463F468FEE18}">
      <dgm:prSet/>
      <dgm:spPr/>
    </dgm:pt>
    <dgm:pt modelId="{A8C88937-AC27-45C0-8FD2-AEB85F12B91E}" type="sibTrans" cxnId="{6CCCDBD9-B54A-43B3-9DEE-463F468FEE18}">
      <dgm:prSet/>
      <dgm:spPr/>
    </dgm:pt>
    <dgm:pt modelId="{67163F73-E6B9-478F-AFA3-A29155A71B00}" type="pres">
      <dgm:prSet presAssocID="{8C4143B1-E113-4301-A930-BFF9D6F3E3FD}" presName="linear" presStyleCnt="0">
        <dgm:presLayoutVars>
          <dgm:animLvl val="lvl"/>
          <dgm:resizeHandles val="exact"/>
        </dgm:presLayoutVars>
      </dgm:prSet>
      <dgm:spPr/>
    </dgm:pt>
    <dgm:pt modelId="{02E2A1A3-9838-4A4F-9488-1E5C2451966D}" type="pres">
      <dgm:prSet presAssocID="{4E79FB63-0AC6-4829-827D-D5687EAB4BE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78E7CB-EAFE-4CC2-AC47-80D363596C8C}" type="pres">
      <dgm:prSet presAssocID="{4E79FB63-0AC6-4829-827D-D5687EAB4BE5}" presName="childText" presStyleLbl="revTx" presStyleIdx="0" presStyleCnt="2">
        <dgm:presLayoutVars>
          <dgm:bulletEnabled val="1"/>
        </dgm:presLayoutVars>
      </dgm:prSet>
      <dgm:spPr/>
    </dgm:pt>
    <dgm:pt modelId="{98CD48A1-4B7E-4BB1-A455-4545CC21219D}" type="pres">
      <dgm:prSet presAssocID="{0BEA173F-4BA3-491B-A7AE-AF33867D065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3F223BC-06D3-4767-BCAB-147D215A6D0D}" type="pres">
      <dgm:prSet presAssocID="{0BEA173F-4BA3-491B-A7AE-AF33867D065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655FC17-5256-4F8B-AB74-45E336CC050F}" type="presOf" srcId="{E530763D-4211-435D-BDEA-4C73C908F8C4}" destId="{5878E7CB-EAFE-4CC2-AC47-80D363596C8C}" srcOrd="0" destOrd="0" presId="urn:microsoft.com/office/officeart/2005/8/layout/vList2"/>
    <dgm:cxn modelId="{B5948E1C-C97E-489D-A233-4E2D54524E6F}" type="presOf" srcId="{556179EC-FE81-4771-A351-53892F0FE223}" destId="{5878E7CB-EAFE-4CC2-AC47-80D363596C8C}" srcOrd="0" destOrd="1" presId="urn:microsoft.com/office/officeart/2005/8/layout/vList2"/>
    <dgm:cxn modelId="{CE9EF32D-33C6-4D88-8370-790BAD5BC572}" type="presOf" srcId="{6ACA48C3-0F73-4A38-ACE4-3F891E0DF5A8}" destId="{5878E7CB-EAFE-4CC2-AC47-80D363596C8C}" srcOrd="0" destOrd="2" presId="urn:microsoft.com/office/officeart/2005/8/layout/vList2"/>
    <dgm:cxn modelId="{D4FF1F2E-9062-4F40-8068-C5B77B59508C}" srcId="{8C4143B1-E113-4301-A930-BFF9D6F3E3FD}" destId="{4E79FB63-0AC6-4829-827D-D5687EAB4BE5}" srcOrd="0" destOrd="0" parTransId="{A7464359-E619-41F7-AFC4-845637C0E633}" sibTransId="{BB688610-28CF-4D39-B553-54F7142E7E89}"/>
    <dgm:cxn modelId="{CE0D452F-0E66-4F4C-A0BB-5263E1461374}" srcId="{8C4143B1-E113-4301-A930-BFF9D6F3E3FD}" destId="{0BEA173F-4BA3-491B-A7AE-AF33867D065F}" srcOrd="1" destOrd="0" parTransId="{52BCC7E7-62D0-4480-813A-99CDB490B154}" sibTransId="{E3AD5832-4B8E-48E6-96DF-97B75F1CD7E3}"/>
    <dgm:cxn modelId="{1E76055F-0AD2-4225-8F38-7E846163018B}" srcId="{4E79FB63-0AC6-4829-827D-D5687EAB4BE5}" destId="{556179EC-FE81-4771-A351-53892F0FE223}" srcOrd="1" destOrd="0" parTransId="{4C75BDCB-1B5E-4D05-BFBF-E965DE755149}" sibTransId="{E89B16E9-507D-440E-827D-10657173E849}"/>
    <dgm:cxn modelId="{FA756C44-EE1A-423E-BB7A-1F54BAC2302C}" type="presOf" srcId="{17F4F31B-533A-4A61-9CEB-B3C66309CB36}" destId="{5878E7CB-EAFE-4CC2-AC47-80D363596C8C}" srcOrd="0" destOrd="4" presId="urn:microsoft.com/office/officeart/2005/8/layout/vList2"/>
    <dgm:cxn modelId="{1CE23745-98F0-44F5-A7A2-26F658DA3BA4}" type="presOf" srcId="{C50E147A-C8F8-4350-AC77-6683B675C9F4}" destId="{93F223BC-06D3-4767-BCAB-147D215A6D0D}" srcOrd="0" destOrd="2" presId="urn:microsoft.com/office/officeart/2005/8/layout/vList2"/>
    <dgm:cxn modelId="{29070A68-E5BB-4538-AFFD-B8DF4EE98AE9}" srcId="{4E79FB63-0AC6-4829-827D-D5687EAB4BE5}" destId="{ADFDDD5D-3ED5-43FA-87EC-B404EED9C817}" srcOrd="6" destOrd="0" parTransId="{575FA8ED-C890-443E-ACB1-11B7B4F9E989}" sibTransId="{562CF3B0-7F59-4B07-B98E-50ABC6333013}"/>
    <dgm:cxn modelId="{755ADA68-6D06-4F41-9777-A00C92FB4C2A}" type="presOf" srcId="{00DDD666-77F6-4BC5-88B7-C065114590EB}" destId="{5878E7CB-EAFE-4CC2-AC47-80D363596C8C}" srcOrd="0" destOrd="3" presId="urn:microsoft.com/office/officeart/2005/8/layout/vList2"/>
    <dgm:cxn modelId="{43630671-F6CE-45AA-930E-F01011649EE9}" type="presOf" srcId="{8C4143B1-E113-4301-A930-BFF9D6F3E3FD}" destId="{67163F73-E6B9-478F-AFA3-A29155A71B00}" srcOrd="0" destOrd="0" presId="urn:microsoft.com/office/officeart/2005/8/layout/vList2"/>
    <dgm:cxn modelId="{5D61357A-0BC2-46D7-8BC6-8E5F1A1A379C}" srcId="{0BEA173F-4BA3-491B-A7AE-AF33867D065F}" destId="{BAC72B38-DCD0-4669-8EE1-043A970F8DF4}" srcOrd="0" destOrd="0" parTransId="{19AFB07F-804F-46DB-B971-DBA223D28F6F}" sibTransId="{0D6A36A9-2A56-4577-9418-CE5AA81CAA53}"/>
    <dgm:cxn modelId="{F314607B-EF01-49A7-97E4-7B71329D0C6A}" srcId="{4E79FB63-0AC6-4829-827D-D5687EAB4BE5}" destId="{A3742C5F-8E73-4117-B0A2-30DB560D13CA}" srcOrd="5" destOrd="0" parTransId="{546FEE15-75B0-4866-B72C-A231EEF1FB05}" sibTransId="{EB31C07C-BFE6-44C2-BE6D-12E1E73C40A4}"/>
    <dgm:cxn modelId="{E9035A8E-648D-435E-93A4-6634A2BD96AF}" type="presOf" srcId="{4E79FB63-0AC6-4829-827D-D5687EAB4BE5}" destId="{02E2A1A3-9838-4A4F-9488-1E5C2451966D}" srcOrd="0" destOrd="0" presId="urn:microsoft.com/office/officeart/2005/8/layout/vList2"/>
    <dgm:cxn modelId="{2394FD9E-5EC3-4524-A1F9-0A9884DF651C}" srcId="{4E79FB63-0AC6-4829-827D-D5687EAB4BE5}" destId="{E530763D-4211-435D-BDEA-4C73C908F8C4}" srcOrd="0" destOrd="0" parTransId="{AA959ABF-E6AD-4E91-BC81-3C94E5A564C2}" sibTransId="{73F790B3-70E7-49A1-B81C-834461DFB90D}"/>
    <dgm:cxn modelId="{35EA109F-308D-4628-8E13-3ECA110C3228}" type="presOf" srcId="{6B705A78-4DF0-4167-A93E-DA81A3340364}" destId="{93F223BC-06D3-4767-BCAB-147D215A6D0D}" srcOrd="0" destOrd="1" presId="urn:microsoft.com/office/officeart/2005/8/layout/vList2"/>
    <dgm:cxn modelId="{F26BE9AC-75A8-40F5-8ECD-DC9F6BB3F504}" srcId="{4E79FB63-0AC6-4829-827D-D5687EAB4BE5}" destId="{00DDD666-77F6-4BC5-88B7-C065114590EB}" srcOrd="3" destOrd="0" parTransId="{3A6FB2B2-DA1A-4A90-99CF-7C3F7CE66FF2}" sibTransId="{C550D9FF-5EC5-4E68-9894-E4FC76F1EEB3}"/>
    <dgm:cxn modelId="{072CBFB2-DE50-407B-BB8A-B614B1DA617D}" srcId="{4E79FB63-0AC6-4829-827D-D5687EAB4BE5}" destId="{6ACA48C3-0F73-4A38-ACE4-3F891E0DF5A8}" srcOrd="2" destOrd="0" parTransId="{B6057888-2230-4E3A-8C24-3F7F66BE64BE}" sibTransId="{15BC8428-5BB5-4468-AFBA-772A0225FAD4}"/>
    <dgm:cxn modelId="{0F85CABC-BF1B-47B5-8349-54C86CE76E48}" srcId="{0BEA173F-4BA3-491B-A7AE-AF33867D065F}" destId="{C50E147A-C8F8-4350-AC77-6683B675C9F4}" srcOrd="2" destOrd="0" parTransId="{16E285AC-7AE7-499D-8F6F-C4DA67849BB6}" sibTransId="{E9846DDA-362B-4128-AF3B-29C4005391FB}"/>
    <dgm:cxn modelId="{6BC94FCD-B59F-4140-82CB-46CB6D0AD814}" srcId="{4E79FB63-0AC6-4829-827D-D5687EAB4BE5}" destId="{17F4F31B-533A-4A61-9CEB-B3C66309CB36}" srcOrd="4" destOrd="0" parTransId="{FCFD135A-9395-4753-B744-2C65E8E85F38}" sibTransId="{A52A1E63-5D18-4F69-AB10-67CA6DC56D42}"/>
    <dgm:cxn modelId="{DB9E99CF-9C06-4DAC-A678-E6C320D6B9BF}" type="presOf" srcId="{0BEA173F-4BA3-491B-A7AE-AF33867D065F}" destId="{98CD48A1-4B7E-4BB1-A455-4545CC21219D}" srcOrd="0" destOrd="0" presId="urn:microsoft.com/office/officeart/2005/8/layout/vList2"/>
    <dgm:cxn modelId="{6CCCDBD9-B54A-43B3-9DEE-463F468FEE18}" srcId="{0BEA173F-4BA3-491B-A7AE-AF33867D065F}" destId="{6B705A78-4DF0-4167-A93E-DA81A3340364}" srcOrd="1" destOrd="0" parTransId="{9AC05321-DA95-4D38-814C-D8B1539AB53C}" sibTransId="{A8C88937-AC27-45C0-8FD2-AEB85F12B91E}"/>
    <dgm:cxn modelId="{050809E6-5BF2-4AA6-9444-5CB1502B0D5E}" type="presOf" srcId="{ADFDDD5D-3ED5-43FA-87EC-B404EED9C817}" destId="{5878E7CB-EAFE-4CC2-AC47-80D363596C8C}" srcOrd="0" destOrd="6" presId="urn:microsoft.com/office/officeart/2005/8/layout/vList2"/>
    <dgm:cxn modelId="{13197BF2-BA07-4B85-9F59-7B75D36A74CC}" type="presOf" srcId="{A3742C5F-8E73-4117-B0A2-30DB560D13CA}" destId="{5878E7CB-EAFE-4CC2-AC47-80D363596C8C}" srcOrd="0" destOrd="5" presId="urn:microsoft.com/office/officeart/2005/8/layout/vList2"/>
    <dgm:cxn modelId="{36C8BFFA-B71A-4E52-A668-5568771E0AED}" type="presOf" srcId="{BAC72B38-DCD0-4669-8EE1-043A970F8DF4}" destId="{93F223BC-06D3-4767-BCAB-147D215A6D0D}" srcOrd="0" destOrd="0" presId="urn:microsoft.com/office/officeart/2005/8/layout/vList2"/>
    <dgm:cxn modelId="{BA10F831-F5C5-492A-92E4-ABF6EF055E24}" type="presParOf" srcId="{67163F73-E6B9-478F-AFA3-A29155A71B00}" destId="{02E2A1A3-9838-4A4F-9488-1E5C2451966D}" srcOrd="0" destOrd="0" presId="urn:microsoft.com/office/officeart/2005/8/layout/vList2"/>
    <dgm:cxn modelId="{9E14B429-0EA3-44DB-90B7-BCCF1637B95B}" type="presParOf" srcId="{67163F73-E6B9-478F-AFA3-A29155A71B00}" destId="{5878E7CB-EAFE-4CC2-AC47-80D363596C8C}" srcOrd="1" destOrd="0" presId="urn:microsoft.com/office/officeart/2005/8/layout/vList2"/>
    <dgm:cxn modelId="{B0DAEAF3-4B26-4B93-AD75-A9158312AB15}" type="presParOf" srcId="{67163F73-E6B9-478F-AFA3-A29155A71B00}" destId="{98CD48A1-4B7E-4BB1-A455-4545CC21219D}" srcOrd="2" destOrd="0" presId="urn:microsoft.com/office/officeart/2005/8/layout/vList2"/>
    <dgm:cxn modelId="{D0CBFE5B-4D8F-48BC-A5B1-9D5F364C54BF}" type="presParOf" srcId="{67163F73-E6B9-478F-AFA3-A29155A71B00}" destId="{93F223BC-06D3-4767-BCAB-147D215A6D0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DA188-D4A0-495B-B079-63E938D48BDA}">
      <dsp:nvSpPr>
        <dsp:cNvPr id="0" name=""/>
        <dsp:cNvSpPr/>
      </dsp:nvSpPr>
      <dsp:spPr>
        <a:xfrm>
          <a:off x="1768896" y="0"/>
          <a:ext cx="1510523" cy="10650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807EF9-5C56-4583-A763-7D494AF46736}">
      <dsp:nvSpPr>
        <dsp:cNvPr id="0" name=""/>
        <dsp:cNvSpPr/>
      </dsp:nvSpPr>
      <dsp:spPr>
        <a:xfrm>
          <a:off x="366267" y="1159964"/>
          <a:ext cx="4315781" cy="45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Train</a:t>
          </a:r>
        </a:p>
      </dsp:txBody>
      <dsp:txXfrm>
        <a:off x="366267" y="1159964"/>
        <a:ext cx="4315781" cy="456440"/>
      </dsp:txXfrm>
    </dsp:sp>
    <dsp:sp modelId="{8ECF91FB-ACD1-462B-8B10-C1FEB1C0AE2C}">
      <dsp:nvSpPr>
        <dsp:cNvPr id="0" name=""/>
        <dsp:cNvSpPr/>
      </dsp:nvSpPr>
      <dsp:spPr>
        <a:xfrm>
          <a:off x="366267" y="1660562"/>
          <a:ext cx="4315781" cy="147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Upload annotated images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Choose task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Choose Deep Learning Frameworks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Choose models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[Optional] Select Pre trained model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Get report on accuracy/performance</a:t>
          </a:r>
        </a:p>
      </dsp:txBody>
      <dsp:txXfrm>
        <a:off x="366267" y="1660562"/>
        <a:ext cx="4315781" cy="1470801"/>
      </dsp:txXfrm>
    </dsp:sp>
    <dsp:sp modelId="{BA846F54-BE62-4AF3-8CB3-BF0EFA2E82A0}">
      <dsp:nvSpPr>
        <dsp:cNvPr id="0" name=""/>
        <dsp:cNvSpPr/>
      </dsp:nvSpPr>
      <dsp:spPr>
        <a:xfrm>
          <a:off x="6839939" y="0"/>
          <a:ext cx="1510523" cy="10650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DA705F-463A-43D5-B627-C8637A200507}">
      <dsp:nvSpPr>
        <dsp:cNvPr id="0" name=""/>
        <dsp:cNvSpPr/>
      </dsp:nvSpPr>
      <dsp:spPr>
        <a:xfrm>
          <a:off x="5437310" y="1159964"/>
          <a:ext cx="4315781" cy="45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Detect</a:t>
          </a:r>
        </a:p>
      </dsp:txBody>
      <dsp:txXfrm>
        <a:off x="5437310" y="1159964"/>
        <a:ext cx="4315781" cy="456440"/>
      </dsp:txXfrm>
    </dsp:sp>
    <dsp:sp modelId="{A1E546B5-2165-4ED2-8EBB-66CF795E4939}">
      <dsp:nvSpPr>
        <dsp:cNvPr id="0" name=""/>
        <dsp:cNvSpPr/>
      </dsp:nvSpPr>
      <dsp:spPr>
        <a:xfrm>
          <a:off x="5437310" y="1660562"/>
          <a:ext cx="4315781" cy="147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Online – Using our API or Web app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Download model and use them offline</a:t>
          </a:r>
          <a:endParaRPr lang="en-US" sz="1700" kern="1200" dirty="0"/>
        </a:p>
      </dsp:txBody>
      <dsp:txXfrm>
        <a:off x="5437310" y="1660562"/>
        <a:ext cx="4315781" cy="147080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6F595-C24B-4ADA-93ED-E2E7EE55E014}">
      <dsp:nvSpPr>
        <dsp:cNvPr id="0" name=""/>
        <dsp:cNvSpPr/>
      </dsp:nvSpPr>
      <dsp:spPr>
        <a:xfrm>
          <a:off x="0" y="353862"/>
          <a:ext cx="6513603" cy="3395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05528" tIns="458216" rIns="50552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Image classification with activity detection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Facial recognition and Facial analysis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Pathing – Analize path of people in scenes for a video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Adult content (content moderation)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Celebrity recognition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OCR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Good integration with other AWS services</a:t>
          </a:r>
        </a:p>
      </dsp:txBody>
      <dsp:txXfrm>
        <a:off x="0" y="353862"/>
        <a:ext cx="6513603" cy="3395700"/>
      </dsp:txXfrm>
    </dsp:sp>
    <dsp:sp modelId="{7C2ABDB2-BAC5-48F6-B215-46CB81895BD6}">
      <dsp:nvSpPr>
        <dsp:cNvPr id="0" name=""/>
        <dsp:cNvSpPr/>
      </dsp:nvSpPr>
      <dsp:spPr>
        <a:xfrm>
          <a:off x="325680" y="29142"/>
          <a:ext cx="4559522" cy="649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Does</a:t>
          </a:r>
        </a:p>
      </dsp:txBody>
      <dsp:txXfrm>
        <a:off x="357383" y="60845"/>
        <a:ext cx="4496116" cy="586034"/>
      </dsp:txXfrm>
    </dsp:sp>
    <dsp:sp modelId="{1815CE80-D4B9-417D-8A11-A05ADC8DE69E}">
      <dsp:nvSpPr>
        <dsp:cNvPr id="0" name=""/>
        <dsp:cNvSpPr/>
      </dsp:nvSpPr>
      <dsp:spPr>
        <a:xfrm>
          <a:off x="0" y="4193083"/>
          <a:ext cx="6513603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05528" tIns="458216" rIns="50552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Allow you to define custom objects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Object detection/Instance segmentation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Work offline</a:t>
          </a:r>
        </a:p>
      </dsp:txBody>
      <dsp:txXfrm>
        <a:off x="0" y="4193083"/>
        <a:ext cx="6513603" cy="1663200"/>
      </dsp:txXfrm>
    </dsp:sp>
    <dsp:sp modelId="{B0CA1A79-A4BE-499A-9DC4-8C45A6B78A09}">
      <dsp:nvSpPr>
        <dsp:cNvPr id="0" name=""/>
        <dsp:cNvSpPr/>
      </dsp:nvSpPr>
      <dsp:spPr>
        <a:xfrm>
          <a:off x="325680" y="3868363"/>
          <a:ext cx="4559522" cy="64944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Doesn’t:</a:t>
          </a:r>
        </a:p>
      </dsp:txBody>
      <dsp:txXfrm>
        <a:off x="357383" y="3900066"/>
        <a:ext cx="4496116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3C95D-D3F4-45A6-8007-8E28C0F528C6}">
      <dsp:nvSpPr>
        <dsp:cNvPr id="0" name=""/>
        <dsp:cNvSpPr/>
      </dsp:nvSpPr>
      <dsp:spPr>
        <a:xfrm>
          <a:off x="731781" y="568706"/>
          <a:ext cx="781813" cy="7818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3B0A2B-309F-494D-B4F3-E859E326B0E3}">
      <dsp:nvSpPr>
        <dsp:cNvPr id="0" name=""/>
        <dsp:cNvSpPr/>
      </dsp:nvSpPr>
      <dsp:spPr>
        <a:xfrm>
          <a:off x="5811" y="1436260"/>
          <a:ext cx="2233753" cy="335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Stop</a:t>
          </a:r>
        </a:p>
      </dsp:txBody>
      <dsp:txXfrm>
        <a:off x="5811" y="1436260"/>
        <a:ext cx="2233753" cy="335063"/>
      </dsp:txXfrm>
    </dsp:sp>
    <dsp:sp modelId="{9E73F7A7-CC97-4CB5-8F18-C9E28AFF7D81}">
      <dsp:nvSpPr>
        <dsp:cNvPr id="0" name=""/>
        <dsp:cNvSpPr/>
      </dsp:nvSpPr>
      <dsp:spPr>
        <a:xfrm>
          <a:off x="5811" y="1811202"/>
          <a:ext cx="2233753" cy="751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Installing all Deep Learning frameworks on your infrastructure</a:t>
          </a:r>
        </a:p>
      </dsp:txBody>
      <dsp:txXfrm>
        <a:off x="5811" y="1811202"/>
        <a:ext cx="2233753" cy="751455"/>
      </dsp:txXfrm>
    </dsp:sp>
    <dsp:sp modelId="{1913B40E-8071-4623-A8F7-1C9B0242E580}">
      <dsp:nvSpPr>
        <dsp:cNvPr id="0" name=""/>
        <dsp:cNvSpPr/>
      </dsp:nvSpPr>
      <dsp:spPr>
        <a:xfrm>
          <a:off x="3356442" y="568706"/>
          <a:ext cx="781813" cy="7818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847640-AD8F-4DB3-A786-056BBD66AC66}">
      <dsp:nvSpPr>
        <dsp:cNvPr id="0" name=""/>
        <dsp:cNvSpPr/>
      </dsp:nvSpPr>
      <dsp:spPr>
        <a:xfrm>
          <a:off x="2630472" y="1436260"/>
          <a:ext cx="2233753" cy="335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Stop</a:t>
          </a:r>
        </a:p>
      </dsp:txBody>
      <dsp:txXfrm>
        <a:off x="2630472" y="1436260"/>
        <a:ext cx="2233753" cy="335063"/>
      </dsp:txXfrm>
    </dsp:sp>
    <dsp:sp modelId="{AF2F7205-26BF-487C-B214-186D63281453}">
      <dsp:nvSpPr>
        <dsp:cNvPr id="0" name=""/>
        <dsp:cNvSpPr/>
      </dsp:nvSpPr>
      <dsp:spPr>
        <a:xfrm>
          <a:off x="2630472" y="1811202"/>
          <a:ext cx="2233753" cy="751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Trying to optimize the frameworks to run as fast as possible</a:t>
          </a:r>
        </a:p>
      </dsp:txBody>
      <dsp:txXfrm>
        <a:off x="2630472" y="1811202"/>
        <a:ext cx="2233753" cy="751455"/>
      </dsp:txXfrm>
    </dsp:sp>
    <dsp:sp modelId="{BBE42376-F2A3-4F54-9DD8-9A0AED516FC2}">
      <dsp:nvSpPr>
        <dsp:cNvPr id="0" name=""/>
        <dsp:cNvSpPr/>
      </dsp:nvSpPr>
      <dsp:spPr>
        <a:xfrm>
          <a:off x="5981103" y="568706"/>
          <a:ext cx="781813" cy="7818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8238FD-7DE1-45D5-AE2C-57B12117CDE3}">
      <dsp:nvSpPr>
        <dsp:cNvPr id="0" name=""/>
        <dsp:cNvSpPr/>
      </dsp:nvSpPr>
      <dsp:spPr>
        <a:xfrm>
          <a:off x="5255133" y="1436260"/>
          <a:ext cx="2233753" cy="335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Stop</a:t>
          </a:r>
        </a:p>
      </dsp:txBody>
      <dsp:txXfrm>
        <a:off x="5255133" y="1436260"/>
        <a:ext cx="2233753" cy="335063"/>
      </dsp:txXfrm>
    </dsp:sp>
    <dsp:sp modelId="{747E6B7B-04FC-440F-836E-FA5F6F2D7F43}">
      <dsp:nvSpPr>
        <dsp:cNvPr id="0" name=""/>
        <dsp:cNvSpPr/>
      </dsp:nvSpPr>
      <dsp:spPr>
        <a:xfrm>
          <a:off x="5255133" y="1811202"/>
          <a:ext cx="2233753" cy="751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Trying to make all meta architectures and feature extractors work</a:t>
          </a:r>
        </a:p>
      </dsp:txBody>
      <dsp:txXfrm>
        <a:off x="5255133" y="1811202"/>
        <a:ext cx="2233753" cy="751455"/>
      </dsp:txXfrm>
    </dsp:sp>
    <dsp:sp modelId="{F01846D9-BB6C-492C-A82F-9FCD6625B5C6}">
      <dsp:nvSpPr>
        <dsp:cNvPr id="0" name=""/>
        <dsp:cNvSpPr/>
      </dsp:nvSpPr>
      <dsp:spPr>
        <a:xfrm>
          <a:off x="8605764" y="568706"/>
          <a:ext cx="781813" cy="7818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363BFE-3E68-4846-8D79-0CEABD08F86F}">
      <dsp:nvSpPr>
        <dsp:cNvPr id="0" name=""/>
        <dsp:cNvSpPr/>
      </dsp:nvSpPr>
      <dsp:spPr>
        <a:xfrm>
          <a:off x="7879794" y="1436260"/>
          <a:ext cx="2233753" cy="335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Stop</a:t>
          </a:r>
        </a:p>
      </dsp:txBody>
      <dsp:txXfrm>
        <a:off x="7879794" y="1436260"/>
        <a:ext cx="2233753" cy="335063"/>
      </dsp:txXfrm>
    </dsp:sp>
    <dsp:sp modelId="{AE357795-AF16-46D7-BDB2-03349D4E7B64}">
      <dsp:nvSpPr>
        <dsp:cNvPr id="0" name=""/>
        <dsp:cNvSpPr/>
      </dsp:nvSpPr>
      <dsp:spPr>
        <a:xfrm>
          <a:off x="7879794" y="1811202"/>
          <a:ext cx="2233753" cy="751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Relying on platforms that work only Online</a:t>
          </a:r>
        </a:p>
      </dsp:txBody>
      <dsp:txXfrm>
        <a:off x="7879794" y="1811202"/>
        <a:ext cx="2233753" cy="7514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F49C5A-A86E-4F09-846A-9F17AB8BC474}">
      <dsp:nvSpPr>
        <dsp:cNvPr id="0" name=""/>
        <dsp:cNvSpPr/>
      </dsp:nvSpPr>
      <dsp:spPr>
        <a:xfrm>
          <a:off x="0" y="363228"/>
          <a:ext cx="5115491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0EC048-F39F-4148-83E1-3990EE658C71}">
      <dsp:nvSpPr>
        <dsp:cNvPr id="0" name=""/>
        <dsp:cNvSpPr/>
      </dsp:nvSpPr>
      <dsp:spPr>
        <a:xfrm>
          <a:off x="255774" y="38508"/>
          <a:ext cx="3580843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YOLO (v1, v2,v3, Tiny YOLO)</a:t>
          </a:r>
        </a:p>
      </dsp:txBody>
      <dsp:txXfrm>
        <a:off x="287477" y="70211"/>
        <a:ext cx="3517437" cy="586034"/>
      </dsp:txXfrm>
    </dsp:sp>
    <dsp:sp modelId="{9D5113A6-D169-4A68-AE31-D54145BCE228}">
      <dsp:nvSpPr>
        <dsp:cNvPr id="0" name=""/>
        <dsp:cNvSpPr/>
      </dsp:nvSpPr>
      <dsp:spPr>
        <a:xfrm>
          <a:off x="0" y="1361148"/>
          <a:ext cx="5115491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F53FB9-A7CF-42CD-BFAC-E57129D13954}">
      <dsp:nvSpPr>
        <dsp:cNvPr id="0" name=""/>
        <dsp:cNvSpPr/>
      </dsp:nvSpPr>
      <dsp:spPr>
        <a:xfrm>
          <a:off x="255774" y="1036428"/>
          <a:ext cx="3580843" cy="64944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SSD</a:t>
          </a:r>
        </a:p>
      </dsp:txBody>
      <dsp:txXfrm>
        <a:off x="287477" y="1068131"/>
        <a:ext cx="3517437" cy="586034"/>
      </dsp:txXfrm>
    </dsp:sp>
    <dsp:sp modelId="{B3B50EF2-D281-466E-8D79-49DE1749AA65}">
      <dsp:nvSpPr>
        <dsp:cNvPr id="0" name=""/>
        <dsp:cNvSpPr/>
      </dsp:nvSpPr>
      <dsp:spPr>
        <a:xfrm>
          <a:off x="0" y="2359069"/>
          <a:ext cx="5115491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B9C668-69F2-4D06-A47F-A5A1AEC3673B}">
      <dsp:nvSpPr>
        <dsp:cNvPr id="0" name=""/>
        <dsp:cNvSpPr/>
      </dsp:nvSpPr>
      <dsp:spPr>
        <a:xfrm>
          <a:off x="255774" y="2034348"/>
          <a:ext cx="3580843" cy="64944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Faster R-CNN</a:t>
          </a:r>
        </a:p>
      </dsp:txBody>
      <dsp:txXfrm>
        <a:off x="287477" y="2066051"/>
        <a:ext cx="3517437" cy="586034"/>
      </dsp:txXfrm>
    </dsp:sp>
    <dsp:sp modelId="{851AF233-E418-4AD8-9E77-307B8C28E438}">
      <dsp:nvSpPr>
        <dsp:cNvPr id="0" name=""/>
        <dsp:cNvSpPr/>
      </dsp:nvSpPr>
      <dsp:spPr>
        <a:xfrm>
          <a:off x="0" y="3356989"/>
          <a:ext cx="5115491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A81DD9-9ACB-49ED-B16F-EEC6AD001AE4}">
      <dsp:nvSpPr>
        <dsp:cNvPr id="0" name=""/>
        <dsp:cNvSpPr/>
      </dsp:nvSpPr>
      <dsp:spPr>
        <a:xfrm>
          <a:off x="255774" y="3032269"/>
          <a:ext cx="3580843" cy="64944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R-FCN</a:t>
          </a:r>
        </a:p>
      </dsp:txBody>
      <dsp:txXfrm>
        <a:off x="287477" y="3063972"/>
        <a:ext cx="3517437" cy="586034"/>
      </dsp:txXfrm>
    </dsp:sp>
    <dsp:sp modelId="{DADE15D6-2FBA-44AA-939D-2FDA044CFD65}">
      <dsp:nvSpPr>
        <dsp:cNvPr id="0" name=""/>
        <dsp:cNvSpPr/>
      </dsp:nvSpPr>
      <dsp:spPr>
        <a:xfrm>
          <a:off x="0" y="4354909"/>
          <a:ext cx="5115491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9841DA-9CCD-485C-B5DD-F666D31ECD8B}">
      <dsp:nvSpPr>
        <dsp:cNvPr id="0" name=""/>
        <dsp:cNvSpPr/>
      </dsp:nvSpPr>
      <dsp:spPr>
        <a:xfrm>
          <a:off x="255774" y="4030189"/>
          <a:ext cx="3580843" cy="6494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347" tIns="0" rIns="13534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RetinaNet</a:t>
          </a:r>
          <a:endParaRPr lang="en-US" sz="2200" kern="1200" dirty="0"/>
        </a:p>
      </dsp:txBody>
      <dsp:txXfrm>
        <a:off x="287477" y="4061892"/>
        <a:ext cx="3517437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5B10B-D157-4D23-881F-1E9818ED15F8}">
      <dsp:nvSpPr>
        <dsp:cNvPr id="0" name=""/>
        <dsp:cNvSpPr/>
      </dsp:nvSpPr>
      <dsp:spPr>
        <a:xfrm>
          <a:off x="0" y="603"/>
          <a:ext cx="511549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6DA821-FA5A-43D5-A6FC-0C7A6071D7FC}">
      <dsp:nvSpPr>
        <dsp:cNvPr id="0" name=""/>
        <dsp:cNvSpPr/>
      </dsp:nvSpPr>
      <dsp:spPr>
        <a:xfrm>
          <a:off x="0" y="603"/>
          <a:ext cx="5115491" cy="98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Coco dataset</a:t>
          </a:r>
        </a:p>
      </dsp:txBody>
      <dsp:txXfrm>
        <a:off x="0" y="603"/>
        <a:ext cx="5115491" cy="989322"/>
      </dsp:txXfrm>
    </dsp:sp>
    <dsp:sp modelId="{7F5D72BE-C1BA-4AAE-A5B3-8A9BB797DD80}">
      <dsp:nvSpPr>
        <dsp:cNvPr id="0" name=""/>
        <dsp:cNvSpPr/>
      </dsp:nvSpPr>
      <dsp:spPr>
        <a:xfrm>
          <a:off x="0" y="989925"/>
          <a:ext cx="5115491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8A2C4-C0B1-4CD3-827D-8452DF947156}">
      <dsp:nvSpPr>
        <dsp:cNvPr id="0" name=""/>
        <dsp:cNvSpPr/>
      </dsp:nvSpPr>
      <dsp:spPr>
        <a:xfrm>
          <a:off x="0" y="989925"/>
          <a:ext cx="5115491" cy="98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Kitti dataset</a:t>
          </a:r>
        </a:p>
      </dsp:txBody>
      <dsp:txXfrm>
        <a:off x="0" y="989925"/>
        <a:ext cx="5115491" cy="989322"/>
      </dsp:txXfrm>
    </dsp:sp>
    <dsp:sp modelId="{FFFD9CCA-EA03-4FD1-B239-DCC46371CFB7}">
      <dsp:nvSpPr>
        <dsp:cNvPr id="0" name=""/>
        <dsp:cNvSpPr/>
      </dsp:nvSpPr>
      <dsp:spPr>
        <a:xfrm>
          <a:off x="0" y="1979247"/>
          <a:ext cx="5115491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3F95F-8B90-4003-B115-F68DDE67F4AE}">
      <dsp:nvSpPr>
        <dsp:cNvPr id="0" name=""/>
        <dsp:cNvSpPr/>
      </dsp:nvSpPr>
      <dsp:spPr>
        <a:xfrm>
          <a:off x="0" y="1979247"/>
          <a:ext cx="5115491" cy="98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Open Images dataset</a:t>
          </a:r>
        </a:p>
      </dsp:txBody>
      <dsp:txXfrm>
        <a:off x="0" y="1979247"/>
        <a:ext cx="5115491" cy="989322"/>
      </dsp:txXfrm>
    </dsp:sp>
    <dsp:sp modelId="{063DCD32-3486-4CC1-B919-A3D00FE3A675}">
      <dsp:nvSpPr>
        <dsp:cNvPr id="0" name=""/>
        <dsp:cNvSpPr/>
      </dsp:nvSpPr>
      <dsp:spPr>
        <a:xfrm>
          <a:off x="0" y="2968570"/>
          <a:ext cx="5115491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E308E-83D9-4CE5-BBBF-5BFEEC72F014}">
      <dsp:nvSpPr>
        <dsp:cNvPr id="0" name=""/>
        <dsp:cNvSpPr/>
      </dsp:nvSpPr>
      <dsp:spPr>
        <a:xfrm>
          <a:off x="0" y="2968570"/>
          <a:ext cx="5115491" cy="98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AVA v2.1 dataset</a:t>
          </a:r>
        </a:p>
      </dsp:txBody>
      <dsp:txXfrm>
        <a:off x="0" y="2968570"/>
        <a:ext cx="5115491" cy="989322"/>
      </dsp:txXfrm>
    </dsp:sp>
    <dsp:sp modelId="{5B5CD84D-A06F-4E8B-AEB8-B8625661C36B}">
      <dsp:nvSpPr>
        <dsp:cNvPr id="0" name=""/>
        <dsp:cNvSpPr/>
      </dsp:nvSpPr>
      <dsp:spPr>
        <a:xfrm>
          <a:off x="0" y="3957892"/>
          <a:ext cx="5115491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CAAAC-F0A5-411A-88A4-26FF97930069}">
      <dsp:nvSpPr>
        <dsp:cNvPr id="0" name=""/>
        <dsp:cNvSpPr/>
      </dsp:nvSpPr>
      <dsp:spPr>
        <a:xfrm>
          <a:off x="0" y="3957892"/>
          <a:ext cx="5115491" cy="989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iNaturalist Species Detection dataset</a:t>
          </a:r>
        </a:p>
      </dsp:txBody>
      <dsp:txXfrm>
        <a:off x="0" y="3957892"/>
        <a:ext cx="5115491" cy="9893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3DB8F-B1DD-4D6F-B03F-81B2584994DD}">
      <dsp:nvSpPr>
        <dsp:cNvPr id="0" name=""/>
        <dsp:cNvSpPr/>
      </dsp:nvSpPr>
      <dsp:spPr>
        <a:xfrm>
          <a:off x="838209" y="586"/>
          <a:ext cx="1660127" cy="166012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Cloud</a:t>
          </a:r>
        </a:p>
      </dsp:txBody>
      <dsp:txXfrm>
        <a:off x="1081329" y="243706"/>
        <a:ext cx="1173887" cy="1173887"/>
      </dsp:txXfrm>
    </dsp:sp>
    <dsp:sp modelId="{DC37AF8E-FA2A-41B1-B719-30D206B000DB}">
      <dsp:nvSpPr>
        <dsp:cNvPr id="0" name=""/>
        <dsp:cNvSpPr/>
      </dsp:nvSpPr>
      <dsp:spPr>
        <a:xfrm rot="10800000">
          <a:off x="1377750" y="1805974"/>
          <a:ext cx="581044" cy="307953"/>
        </a:xfrm>
        <a:prstGeom prst="triangle">
          <a:avLst/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775D02-3AF1-43A5-8546-9C68D7746961}">
      <dsp:nvSpPr>
        <dsp:cNvPr id="0" name=""/>
        <dsp:cNvSpPr/>
      </dsp:nvSpPr>
      <dsp:spPr>
        <a:xfrm>
          <a:off x="838209" y="2241758"/>
          <a:ext cx="1660127" cy="166012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OnPrem</a:t>
          </a:r>
        </a:p>
      </dsp:txBody>
      <dsp:txXfrm>
        <a:off x="1081329" y="2484878"/>
        <a:ext cx="1173887" cy="11738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AF5DA-D28C-4D37-A749-3FE3A40AFEA2}">
      <dsp:nvSpPr>
        <dsp:cNvPr id="0" name=""/>
        <dsp:cNvSpPr/>
      </dsp:nvSpPr>
      <dsp:spPr>
        <a:xfrm>
          <a:off x="647429" y="13181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B2EF0E-DF76-4639-BEC5-FD59631FBA25}">
      <dsp:nvSpPr>
        <dsp:cNvPr id="0" name=""/>
        <dsp:cNvSpPr/>
      </dsp:nvSpPr>
      <dsp:spPr>
        <a:xfrm>
          <a:off x="1034992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DE4B5B-CA8B-4409-9ED6-EF0D6E6EEC44}">
      <dsp:nvSpPr>
        <dsp:cNvPr id="0" name=""/>
        <dsp:cNvSpPr/>
      </dsp:nvSpPr>
      <dsp:spPr>
        <a:xfrm>
          <a:off x="66086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Logo Detection</a:t>
          </a:r>
        </a:p>
      </dsp:txBody>
      <dsp:txXfrm>
        <a:off x="66086" y="2398182"/>
        <a:ext cx="2981250" cy="720000"/>
      </dsp:txXfrm>
    </dsp:sp>
    <dsp:sp modelId="{51A9D1F8-8149-435F-B503-3C35686FCF36}">
      <dsp:nvSpPr>
        <dsp:cNvPr id="0" name=""/>
        <dsp:cNvSpPr/>
      </dsp:nvSpPr>
      <dsp:spPr>
        <a:xfrm>
          <a:off x="4150398" y="13181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D911BC7-2D71-4FF1-BDB0-F3BF3C6DFEB6}">
      <dsp:nvSpPr>
        <dsp:cNvPr id="0" name=""/>
        <dsp:cNvSpPr/>
      </dsp:nvSpPr>
      <dsp:spPr>
        <a:xfrm>
          <a:off x="4537961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3D6266-C406-4B2F-A09A-B12D3539A144}">
      <dsp:nvSpPr>
        <dsp:cNvPr id="0" name=""/>
        <dsp:cNvSpPr/>
      </dsp:nvSpPr>
      <dsp:spPr>
        <a:xfrm>
          <a:off x="3569054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Face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RECOGNITION</a:t>
          </a:r>
        </a:p>
      </dsp:txBody>
      <dsp:txXfrm>
        <a:off x="3569054" y="2398182"/>
        <a:ext cx="2981250" cy="720000"/>
      </dsp:txXfrm>
    </dsp:sp>
    <dsp:sp modelId="{020F49A8-240A-452D-A297-A108910BD3B3}">
      <dsp:nvSpPr>
        <dsp:cNvPr id="0" name=""/>
        <dsp:cNvSpPr/>
      </dsp:nvSpPr>
      <dsp:spPr>
        <a:xfrm>
          <a:off x="7653367" y="13181"/>
          <a:ext cx="1818562" cy="18185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4707B03-B483-43D2-A784-C15D9D080C57}">
      <dsp:nvSpPr>
        <dsp:cNvPr id="0" name=""/>
        <dsp:cNvSpPr/>
      </dsp:nvSpPr>
      <dsp:spPr>
        <a:xfrm>
          <a:off x="8040930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864EA6-8507-4C98-A49E-80F6B4C5229A}">
      <dsp:nvSpPr>
        <dsp:cNvPr id="0" name=""/>
        <dsp:cNvSpPr/>
      </dsp:nvSpPr>
      <dsp:spPr>
        <a:xfrm>
          <a:off x="7072023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Pose estimation</a:t>
          </a:r>
        </a:p>
      </dsp:txBody>
      <dsp:txXfrm>
        <a:off x="7072023" y="2398182"/>
        <a:ext cx="29812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6E1F7F-3586-4F13-AB80-69F9033DE903}">
      <dsp:nvSpPr>
        <dsp:cNvPr id="0" name=""/>
        <dsp:cNvSpPr/>
      </dsp:nvSpPr>
      <dsp:spPr>
        <a:xfrm>
          <a:off x="0" y="83142"/>
          <a:ext cx="6513603" cy="6715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Does</a:t>
          </a:r>
        </a:p>
      </dsp:txBody>
      <dsp:txXfrm>
        <a:off x="32784" y="115926"/>
        <a:ext cx="6448035" cy="606012"/>
      </dsp:txXfrm>
    </dsp:sp>
    <dsp:sp modelId="{926DEF6E-59EC-4289-B6B7-12197E1E5423}">
      <dsp:nvSpPr>
        <dsp:cNvPr id="0" name=""/>
        <dsp:cNvSpPr/>
      </dsp:nvSpPr>
      <dsp:spPr>
        <a:xfrm>
          <a:off x="0" y="754722"/>
          <a:ext cx="6513603" cy="3245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Image classification – description – standard objects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OCR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Face detection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Adult content (Content moderation)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Celebrity recognition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Get Thumbnail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Get image details (Is it color image? Is it a drawing? What is the quality?)</a:t>
          </a:r>
        </a:p>
      </dsp:txBody>
      <dsp:txXfrm>
        <a:off x="0" y="754722"/>
        <a:ext cx="6513603" cy="3245760"/>
      </dsp:txXfrm>
    </dsp:sp>
    <dsp:sp modelId="{D0046151-A4F2-43B2-97B9-BD8F8AE40234}">
      <dsp:nvSpPr>
        <dsp:cNvPr id="0" name=""/>
        <dsp:cNvSpPr/>
      </dsp:nvSpPr>
      <dsp:spPr>
        <a:xfrm>
          <a:off x="0" y="4000483"/>
          <a:ext cx="6513603" cy="67158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Doesn’t</a:t>
          </a:r>
        </a:p>
      </dsp:txBody>
      <dsp:txXfrm>
        <a:off x="32784" y="4033267"/>
        <a:ext cx="6448035" cy="606012"/>
      </dsp:txXfrm>
    </dsp:sp>
    <dsp:sp modelId="{B74BB560-143B-4DD9-B4E2-96F7C283CE6D}">
      <dsp:nvSpPr>
        <dsp:cNvPr id="0" name=""/>
        <dsp:cNvSpPr/>
      </dsp:nvSpPr>
      <dsp:spPr>
        <a:xfrm>
          <a:off x="0" y="4672063"/>
          <a:ext cx="6513603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Allow you to define other tags/celebrity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Object detection, instance segmentation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Work offline</a:t>
          </a:r>
        </a:p>
      </dsp:txBody>
      <dsp:txXfrm>
        <a:off x="0" y="4672063"/>
        <a:ext cx="6513603" cy="11302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0936A7-D0B9-4909-9433-F878EF0123ED}">
      <dsp:nvSpPr>
        <dsp:cNvPr id="0" name=""/>
        <dsp:cNvSpPr/>
      </dsp:nvSpPr>
      <dsp:spPr>
        <a:xfrm>
          <a:off x="0" y="579087"/>
          <a:ext cx="6513603" cy="2633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05528" tIns="458216" rIns="50552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Allows you to train your own image classifier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API to use the trained classifier to do the detection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Help to label the images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Image classification – description for custom objects</a:t>
          </a:r>
        </a:p>
      </dsp:txBody>
      <dsp:txXfrm>
        <a:off x="0" y="579087"/>
        <a:ext cx="6513603" cy="2633399"/>
      </dsp:txXfrm>
    </dsp:sp>
    <dsp:sp modelId="{E960BC52-A7C7-4E33-9241-5BD142465223}">
      <dsp:nvSpPr>
        <dsp:cNvPr id="0" name=""/>
        <dsp:cNvSpPr/>
      </dsp:nvSpPr>
      <dsp:spPr>
        <a:xfrm>
          <a:off x="325680" y="254367"/>
          <a:ext cx="4559522" cy="649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Does:</a:t>
          </a:r>
        </a:p>
      </dsp:txBody>
      <dsp:txXfrm>
        <a:off x="357383" y="286070"/>
        <a:ext cx="4496116" cy="586034"/>
      </dsp:txXfrm>
    </dsp:sp>
    <dsp:sp modelId="{CF2DFE6C-0B73-4790-86C9-70713C52D64E}">
      <dsp:nvSpPr>
        <dsp:cNvPr id="0" name=""/>
        <dsp:cNvSpPr/>
      </dsp:nvSpPr>
      <dsp:spPr>
        <a:xfrm>
          <a:off x="0" y="3656007"/>
          <a:ext cx="6513603" cy="1975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05528" tIns="458216" rIns="50552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Allow you to choose different models/pre trained model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Instance segmentation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Work offline</a:t>
          </a:r>
        </a:p>
      </dsp:txBody>
      <dsp:txXfrm>
        <a:off x="0" y="3656007"/>
        <a:ext cx="6513603" cy="1975050"/>
      </dsp:txXfrm>
    </dsp:sp>
    <dsp:sp modelId="{70C951F2-FC27-408D-9A3D-00205D14184F}">
      <dsp:nvSpPr>
        <dsp:cNvPr id="0" name=""/>
        <dsp:cNvSpPr/>
      </dsp:nvSpPr>
      <dsp:spPr>
        <a:xfrm>
          <a:off x="325680" y="3331287"/>
          <a:ext cx="4559522" cy="64944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Doesn’t:</a:t>
          </a:r>
        </a:p>
      </dsp:txBody>
      <dsp:txXfrm>
        <a:off x="357383" y="3362990"/>
        <a:ext cx="4496116" cy="5860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2A1A3-9838-4A4F-9488-1E5C2451966D}">
      <dsp:nvSpPr>
        <dsp:cNvPr id="0" name=""/>
        <dsp:cNvSpPr/>
      </dsp:nvSpPr>
      <dsp:spPr>
        <a:xfrm>
          <a:off x="0" y="83142"/>
          <a:ext cx="6513603" cy="671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Does</a:t>
          </a:r>
        </a:p>
      </dsp:txBody>
      <dsp:txXfrm>
        <a:off x="32784" y="115926"/>
        <a:ext cx="6448035" cy="606012"/>
      </dsp:txXfrm>
    </dsp:sp>
    <dsp:sp modelId="{5878E7CB-EAFE-4CC2-AC47-80D363596C8C}">
      <dsp:nvSpPr>
        <dsp:cNvPr id="0" name=""/>
        <dsp:cNvSpPr/>
      </dsp:nvSpPr>
      <dsp:spPr>
        <a:xfrm>
          <a:off x="0" y="754722"/>
          <a:ext cx="6513603" cy="3245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Image classification – description – Standard objects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OCR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Handwriting recognition(BETA)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Logo detection (Detect popular product logos within an image)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Object localizer(BETA)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Face detection (Not face recognition)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Adult content (Content moderation)</a:t>
          </a:r>
        </a:p>
      </dsp:txBody>
      <dsp:txXfrm>
        <a:off x="0" y="754722"/>
        <a:ext cx="6513603" cy="3245760"/>
      </dsp:txXfrm>
    </dsp:sp>
    <dsp:sp modelId="{98CD48A1-4B7E-4BB1-A455-4545CC21219D}">
      <dsp:nvSpPr>
        <dsp:cNvPr id="0" name=""/>
        <dsp:cNvSpPr/>
      </dsp:nvSpPr>
      <dsp:spPr>
        <a:xfrm>
          <a:off x="0" y="4000483"/>
          <a:ext cx="6513603" cy="6715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Doesn’t</a:t>
          </a:r>
        </a:p>
      </dsp:txBody>
      <dsp:txXfrm>
        <a:off x="32784" y="4033267"/>
        <a:ext cx="6448035" cy="606012"/>
      </dsp:txXfrm>
    </dsp:sp>
    <dsp:sp modelId="{93F223BC-06D3-4767-BCAB-147D215A6D0D}">
      <dsp:nvSpPr>
        <dsp:cNvPr id="0" name=""/>
        <dsp:cNvSpPr/>
      </dsp:nvSpPr>
      <dsp:spPr>
        <a:xfrm>
          <a:off x="0" y="4672063"/>
          <a:ext cx="6513603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Allow you to define custom objects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Instance segmentation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Work offline</a:t>
          </a:r>
        </a:p>
      </dsp:txBody>
      <dsp:txXfrm>
        <a:off x="0" y="4672063"/>
        <a:ext cx="6513603" cy="1130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C0FDB-5597-4358-83B9-214633C5F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936FB-74D2-4AB6-84F8-1F41C7916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8076C-95AB-493E-90CA-288BBF71A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9A34-7FCC-44CC-8BB6-F0A825BF132A}" type="datetimeFigureOut">
              <a:rPr lang="en-US" smtClean="0"/>
              <a:t>2018-10-31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BEF16-6C82-43B6-9515-AF7B020F4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EEB76-6084-4692-945B-2CA5E728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5876-6253-43BD-B69E-FF0A55CF3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3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0215D-E2F7-4C3C-8AF8-51400C46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E016CC-D77E-48EB-8E3E-9CE3B00C1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5CA39-F006-4F04-B587-A823ABBD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9A34-7FCC-44CC-8BB6-F0A825BF132A}" type="datetimeFigureOut">
              <a:rPr lang="en-US" smtClean="0"/>
              <a:t>2018-10-31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89D8B-E5BA-4243-A596-2DA1EDE18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19955-3B5B-4D3C-BF64-3FF446C4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5876-6253-43BD-B69E-FF0A55CF3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45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9E0AE5-9008-49A9-86E4-55004C1155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360412-271A-4788-A19A-BB9D57635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EEA2F-2F8E-4053-8AFE-31FF39CF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9A34-7FCC-44CC-8BB6-F0A825BF132A}" type="datetimeFigureOut">
              <a:rPr lang="en-US" smtClean="0"/>
              <a:t>2018-10-31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8DB92-6727-495B-B163-51A99FE2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662BE-EB39-4DFB-818C-972B83F13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5876-6253-43BD-B69E-FF0A55CF3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00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C2CF6-D86A-4AE6-B295-22F53332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4142-8C08-4729-A2E4-88B73EA4D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6017A-3701-495C-BB3C-C9D7FCF23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9A34-7FCC-44CC-8BB6-F0A825BF132A}" type="datetimeFigureOut">
              <a:rPr lang="en-US" smtClean="0"/>
              <a:t>2018-10-31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3FA85-9F23-41CE-8867-36DA2833F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E37C-9D2C-4FFE-A18C-A61C006F7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5876-6253-43BD-B69E-FF0A55CF3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22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E073-2FA6-4A6D-BBBF-14F06763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BCC14-3369-4B03-9FA2-E78D129B7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AF9FA-26B4-4D38-8699-499A25E7D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9A34-7FCC-44CC-8BB6-F0A825BF132A}" type="datetimeFigureOut">
              <a:rPr lang="en-US" smtClean="0"/>
              <a:t>2018-10-31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054E9-674E-4FC9-8A46-179AA7A6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84A2F-0FA4-4FD8-AB72-7E4430E29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5876-6253-43BD-B69E-FF0A55CF3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6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92C3C-242D-4FB3-BFC8-82F69560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B2055-DACD-4AF3-80BF-0F099673D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2136A-64A4-4E94-BC7B-510416F7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9DA3D-8B3C-4A21-84F1-A7D842F3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9A34-7FCC-44CC-8BB6-F0A825BF132A}" type="datetimeFigureOut">
              <a:rPr lang="en-US" smtClean="0"/>
              <a:t>2018-10-31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FB6AD6-4253-43E9-8F27-FF289183C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B3093-7856-4E5D-9606-CAE02B72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5876-6253-43BD-B69E-FF0A55CF3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4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E96C9-28EA-4EB1-96EB-DFE29B8C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0F41-7B3D-48FB-9CEC-1D2DF0F9B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6F0B59-A384-4736-A7B7-CFA703F01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7B14E6-846D-44D8-8B57-CEFAEB5E27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28ED4-B09B-4323-9B39-DE81D00EA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A77E39-AA47-4DF8-AA90-EDF534E4D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9A34-7FCC-44CC-8BB6-F0A825BF132A}" type="datetimeFigureOut">
              <a:rPr lang="en-US" smtClean="0"/>
              <a:t>2018-10-31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F2A31B-604E-4171-B8E2-C5C0473B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A24B7D-79A5-44A8-BA8D-39587DCD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5876-6253-43BD-B69E-FF0A55CF3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1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06D6-509E-44EC-BE19-C880F831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3A581C-1E89-4202-8C99-CA5D5E0F8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9A34-7FCC-44CC-8BB6-F0A825BF132A}" type="datetimeFigureOut">
              <a:rPr lang="en-US" smtClean="0"/>
              <a:t>2018-10-31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D892-0FC4-4EF0-AC98-7DEE9C55D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E1E6A-2D99-4F1C-BB45-238C2886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5876-6253-43BD-B69E-FF0A55CF3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32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9D0584-7D18-41A4-A5D7-EA0683DF5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9A34-7FCC-44CC-8BB6-F0A825BF132A}" type="datetimeFigureOut">
              <a:rPr lang="en-US" smtClean="0"/>
              <a:t>2018-10-31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1F9556-25E0-4C52-ACFB-3311C5296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DF5C5-8809-4E6C-BCA1-1E5B7570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5876-6253-43BD-B69E-FF0A55CF3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0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0DA7-F635-46EE-918F-274CEFAD7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AD669-187E-4FB6-8C04-9C69A4DF8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62E9C-6240-4A7B-879B-C5EA5672B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79FEC-33E1-4AAF-A8F4-B52254675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9A34-7FCC-44CC-8BB6-F0A825BF132A}" type="datetimeFigureOut">
              <a:rPr lang="en-US" smtClean="0"/>
              <a:t>2018-10-31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F87C7-8833-4296-85AD-112F78386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F75F4-76DE-4404-87F8-5E2C9ECC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5876-6253-43BD-B69E-FF0A55CF3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17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648A-2895-4B34-B8E7-0B24F703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38DD8C-89E3-42F2-B074-9F74025956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5CD74-2A82-4E31-8547-443EB00F8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2FDA2-9B0C-41DB-A2D6-7885D16B2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9A34-7FCC-44CC-8BB6-F0A825BF132A}" type="datetimeFigureOut">
              <a:rPr lang="en-US" smtClean="0"/>
              <a:t>2018-10-31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A98BD-387D-41D2-B1E0-A40D23125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BC2DA-E470-4E20-976B-0CDE6C99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5876-6253-43BD-B69E-FF0A55CF3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33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58F4E3-A491-4D80-87F6-606DDAB53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255FE-3966-4B3B-ADC3-AD03FAAFB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C08C9-8262-45E1-A1B1-D863AF2A5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89A34-7FCC-44CC-8BB6-F0A825BF132A}" type="datetimeFigureOut">
              <a:rPr lang="en-US" smtClean="0"/>
              <a:t>2018-10-31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0736F-183A-4EF0-B0F5-1C655B541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6633B-2391-4F43-AA17-615DDF333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15876-6253-43BD-B69E-FF0A55CF3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9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hyperlink" Target="https://azure.microsoft.com/en-us/services/cognitive-services/computer-vis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hyperlink" Target="https://azure.microsoft.com/en-us/services/cognitive-services/custom-vision-servi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hyperlink" Target="https://cloud.google.com/vis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hyperlink" Target="https://aws.amazon.com/rekogni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23.jpeg"/><Relationship Id="rId7" Type="http://schemas.openxmlformats.org/officeDocument/2006/relationships/diagramData" Target="../diagrams/data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microsoft.com/office/2007/relationships/diagramDrawing" Target="../diagrams/drawing5.xml"/><Relationship Id="rId5" Type="http://schemas.openxmlformats.org/officeDocument/2006/relationships/image" Target="../media/image25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24.png"/><Relationship Id="rId9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1D7C72-CAA7-4AED-8B2C-4FD50541F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Computer Vision platform for n00bs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6D68F2-3119-4544-A222-1A3E3C6EB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And Experts</a:t>
            </a:r>
          </a:p>
        </p:txBody>
      </p:sp>
    </p:spTree>
    <p:extLst>
      <p:ext uri="{BB962C8B-B14F-4D97-AF65-F5344CB8AC3E}">
        <p14:creationId xmlns:p14="http://schemas.microsoft.com/office/powerpoint/2010/main" val="1621709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45601-F0B3-43A1-A92E-B2DD0DC14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Alternatives – </a:t>
            </a:r>
            <a:r>
              <a:rPr lang="en-US" dirty="0">
                <a:solidFill>
                  <a:srgbClr val="FFFFFF"/>
                </a:solidFill>
                <a:hlinkClick r:id="rId2"/>
              </a:rPr>
              <a:t>Azure Computer Vision API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7D1046-F8A4-45BC-BFCE-8301512CE1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23601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5010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9C3A3-E7E5-4F60-8256-A2D252BF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– Azure Computer Vision API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F34156-3860-41E2-BCD3-EEFD375479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888331"/>
              </p:ext>
            </p:extLst>
          </p:nvPr>
        </p:nvGraphicFramePr>
        <p:xfrm>
          <a:off x="0" y="1467991"/>
          <a:ext cx="12192000" cy="1417320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3371670761"/>
                    </a:ext>
                  </a:extLst>
                </a:gridCol>
              </a:tblGrid>
              <a:tr h="811792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[ { "name": "sky", "confidence": 0.9987551 }, { "name": "outdoor", "confidence": 0.9858203 }, { "name": "people", "confidence": 0.950412 }, { "name": "group", "confidence": 0.866609931 }, { "name": "several", "confidence": 0.175708354 }, { "name": "crowd", "confidence": 0.0055193943 } ]</a:t>
                      </a:r>
                    </a:p>
                  </a:txBody>
                  <a:tcPr marL="114300" marR="114300" marT="114300" marB="1143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196640"/>
                  </a:ext>
                </a:extLst>
              </a:tr>
              <a:tr h="2823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6260822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FB789C1E-0670-4435-B05D-0A5783FF2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42180" y="-1736328"/>
            <a:ext cx="2575207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6E055A-2582-4310-9B7A-9A3E2B6F385B}"/>
              </a:ext>
            </a:extLst>
          </p:cNvPr>
          <p:cNvSpPr/>
          <p:nvPr/>
        </p:nvSpPr>
        <p:spPr>
          <a:xfrm>
            <a:off x="0" y="2562145"/>
            <a:ext cx="9737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05055"/>
                </a:solidFill>
                <a:effectLst/>
                <a:latin typeface="Segoe UI" panose="020B0502040204020203" pitchFamily="34" charset="0"/>
              </a:rPr>
              <a:t>"captions": [ { "text": "a group of people walking on a beach", "confidence": 0.9947227 } ] }</a:t>
            </a:r>
            <a:endParaRPr lang="en-US" dirty="0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089F7488-0A73-43A9-907E-63F687611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068" y="2931477"/>
            <a:ext cx="5149932" cy="386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5AF77B1-8F07-436F-B6F9-72F91471F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50956"/>
              </p:ext>
            </p:extLst>
          </p:nvPr>
        </p:nvGraphicFramePr>
        <p:xfrm>
          <a:off x="0" y="2894350"/>
          <a:ext cx="5715000" cy="50292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1191323007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0716278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Adult score</a:t>
                      </a:r>
                    </a:p>
                  </a:txBody>
                  <a:tcPr marL="114300" marR="114300" marT="114300" marB="1143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0.02370878</a:t>
                      </a:r>
                    </a:p>
                  </a:txBody>
                  <a:tcPr marL="114300" marR="114300" marT="114300" marB="1143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63720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79967D7-416C-41D4-A183-2408002DB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49" y="3558766"/>
            <a:ext cx="4305901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8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C988C-65C1-4F4D-B110-BA14F72CF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Alternatives – </a:t>
            </a:r>
            <a:r>
              <a:rPr lang="en-US">
                <a:solidFill>
                  <a:srgbClr val="FFFFFF"/>
                </a:solidFill>
                <a:hlinkClick r:id="rId2"/>
              </a:rPr>
              <a:t>Azure Custom Vision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4185FD-9CAA-4EC1-8A69-2934D5EE6A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172902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641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84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8E39D-1E99-468D-B47D-5A8E4183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Custom Vision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0F323-0565-4547-AF00-345ABE053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9486" y="961812"/>
            <a:ext cx="4006426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10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9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F6211-D4C2-4546-9CCD-D0F7E6579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Custom Vision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13C190-FF2B-4CCE-9026-2179E5406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3101" y="961812"/>
            <a:ext cx="701919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07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35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F6211-D4C2-4546-9CCD-D0F7E6579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Custom Vision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9280C288-3261-425E-8048-F13EA938D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51713"/>
            <a:ext cx="7188199" cy="41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71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57172-829C-45ED-8225-E434FB74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Azure Custom Vision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B2E27-5E81-447C-BC81-90562086F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Great tool for annotating images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Works well even after a few images were uploaded</a:t>
            </a:r>
          </a:p>
          <a:p>
            <a:r>
              <a:rPr lang="en-US" sz="2000" dirty="0">
                <a:solidFill>
                  <a:srgbClr val="000000"/>
                </a:solidFill>
              </a:rPr>
              <a:t>Has both classification and object detection options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Has Prediction URL easily available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No details about the model used, or if there already is an online model for my need</a:t>
            </a:r>
          </a:p>
        </p:txBody>
      </p:sp>
    </p:spTree>
    <p:extLst>
      <p:ext uri="{BB962C8B-B14F-4D97-AF65-F5344CB8AC3E}">
        <p14:creationId xmlns:p14="http://schemas.microsoft.com/office/powerpoint/2010/main" val="2686779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F1098-03A6-4CCA-847C-BA7698DAF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Alternatives – </a:t>
            </a:r>
            <a:r>
              <a:rPr lang="en-US">
                <a:solidFill>
                  <a:srgbClr val="FFFFFF"/>
                </a:solidFill>
                <a:hlinkClick r:id="rId2"/>
              </a:rPr>
              <a:t>Google Cloud Vision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D0C8F2-E0BB-42FE-B615-AE7401DF15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210077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4295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1F7F-C593-4F28-85A1-9018C154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–Google Client Vision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4E1448-046B-4619-98E1-AED06D94D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671" y="1409673"/>
            <a:ext cx="3600953" cy="3781953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172D1FE-725A-4465-A5BF-296C810E7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068" y="2931477"/>
            <a:ext cx="5149932" cy="386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1E602F-69B9-4830-AA5A-EF4A3C10F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890" y="82436"/>
            <a:ext cx="3115110" cy="2505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B7345D-AB76-4A38-8A5E-B14F84394571}"/>
              </a:ext>
            </a:extLst>
          </p:cNvPr>
          <p:cNvSpPr txBox="1"/>
          <p:nvPr/>
        </p:nvSpPr>
        <p:spPr>
          <a:xfrm>
            <a:off x="838200" y="5438274"/>
            <a:ext cx="367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demo for object localizer to test it</a:t>
            </a:r>
          </a:p>
        </p:txBody>
      </p:sp>
    </p:spTree>
    <p:extLst>
      <p:ext uri="{BB962C8B-B14F-4D97-AF65-F5344CB8AC3E}">
        <p14:creationId xmlns:p14="http://schemas.microsoft.com/office/powerpoint/2010/main" val="173681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36E76-2C89-4CA6-9F35-F34DE367C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Alternatives – </a:t>
            </a:r>
            <a:r>
              <a:rPr lang="en-US">
                <a:solidFill>
                  <a:srgbClr val="FFFFFF"/>
                </a:solidFill>
                <a:hlinkClick r:id="rId2"/>
              </a:rPr>
              <a:t>AWS Rekognition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C993A0-2CB1-4521-AECB-2985C1549B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797720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930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CA7B00-CB94-4B9D-AC3D-C4BFE98EA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Computer Vision simplified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123B4233-8C11-49C3-8A26-BA8D49FCE6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1376694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0473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D746A-2C05-4B8C-85AC-BDB8EE5F9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Alternatives – AWS Rekognition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FEA9EC4-FA8B-4748-8B5E-637BA6BDA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2" r="-2" b="-2"/>
          <a:stretch/>
        </p:blipFill>
        <p:spPr bwMode="auto">
          <a:xfrm>
            <a:off x="317635" y="321733"/>
            <a:ext cx="4151681" cy="302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D9EF3E-D0BF-4972-A147-577BF951D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73" b="-3"/>
          <a:stretch/>
        </p:blipFill>
        <p:spPr>
          <a:xfrm>
            <a:off x="4638955" y="321733"/>
            <a:ext cx="3539976" cy="2985818"/>
          </a:xfrm>
          <a:prstGeom prst="rect">
            <a:avLst/>
          </a:prstGeom>
        </p:spPr>
      </p:pic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DEA7B2-9F70-40F0-936B-89EB44933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548" r="23026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50FD94-89AA-4824-BB46-004CD9181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468" y="303754"/>
            <a:ext cx="4201019" cy="29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74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F4061-6561-4763-9A81-3AE420548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Alternatives AWS SDK - Video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07EB4A-03AE-4A0E-BDA8-CB81AE18A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0170" y="2303323"/>
            <a:ext cx="11927031" cy="455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86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E653F2-ACF2-4275-B04C-81A0724E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PoC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905C-500C-4FDC-9961-73F577D3C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Only </a:t>
            </a:r>
            <a:r>
              <a:rPr lang="en-US" sz="2000" dirty="0" err="1">
                <a:solidFill>
                  <a:srgbClr val="000000"/>
                </a:solidFill>
              </a:rPr>
              <a:t>Tensorflow</a:t>
            </a:r>
            <a:r>
              <a:rPr lang="en-US" sz="2000" dirty="0">
                <a:solidFill>
                  <a:srgbClr val="000000"/>
                </a:solidFill>
              </a:rPr>
              <a:t> framework  is available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Only Online Detection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No Training</a:t>
            </a:r>
          </a:p>
          <a:p>
            <a:r>
              <a:rPr lang="en-US" sz="2000" dirty="0">
                <a:solidFill>
                  <a:srgbClr val="000000"/>
                </a:solidFill>
              </a:rPr>
              <a:t>Only a few models available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Pricing is not defined</a:t>
            </a:r>
          </a:p>
        </p:txBody>
      </p:sp>
    </p:spTree>
    <p:extLst>
      <p:ext uri="{BB962C8B-B14F-4D97-AF65-F5344CB8AC3E}">
        <p14:creationId xmlns:p14="http://schemas.microsoft.com/office/powerpoint/2010/main" val="1261198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5829-5AFB-4F01-BF97-5A9B6F61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Example of instance segmentation(1)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5040DD-FC76-41C5-A3C3-5B67E2903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66826"/>
            <a:ext cx="12192000" cy="3518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FC453E-5E02-48E1-BBFC-C9EDB8264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269" y="3399509"/>
            <a:ext cx="4488873" cy="3310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74DCBB-2D04-4C13-944D-742F20AD9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4" y="3492873"/>
            <a:ext cx="4362277" cy="321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15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34096-8DC2-456C-BB99-614F194E4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Example instance segmentation(2)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6A81ED-F201-408A-A124-1C97DA53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90" y="307731"/>
            <a:ext cx="2678416" cy="3997637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06CB18-E371-4529-BB1B-75532F72D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93" y="307731"/>
            <a:ext cx="2678416" cy="399763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027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7D8F2-0C16-470B-9883-2D98068C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Example instance segmentation(3)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087B8CD-DA64-40A8-8FDA-8F4FC4B44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493" y="2426817"/>
            <a:ext cx="5330182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B64A1-BDFC-476F-974B-498BA9DFD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5" y="2426817"/>
            <a:ext cx="533018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24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31ADC-1BD8-4063-B618-7DA989978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 fast object detection (1)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FF1BE5-BA6C-4032-A71E-26D514D7D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8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482D3C-073D-4EDB-A1D1-A272B69E3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3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482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8BEC0-5DAE-48DC-8288-A58B959B1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  <a:prstGeom prst="ellipse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Just focus on Machine Learning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66FBE1FE-A894-40BF-8FD6-56A3E615EE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0179663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1575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ini pentru torch deep learning">
            <a:extLst>
              <a:ext uri="{FF2B5EF4-FFF2-40B4-BE49-F238E27FC236}">
                <a16:creationId xmlns:a16="http://schemas.microsoft.com/office/drawing/2014/main" id="{DF8FD1BE-E893-40D9-9825-F8AF43E51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10" y="346167"/>
            <a:ext cx="2265093" cy="158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ini pentru caffe deep learning logo">
            <a:extLst>
              <a:ext uri="{FF2B5EF4-FFF2-40B4-BE49-F238E27FC236}">
                <a16:creationId xmlns:a16="http://schemas.microsoft.com/office/drawing/2014/main" id="{1C731C38-A349-434E-8328-DE93010F8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91" y="346167"/>
            <a:ext cx="2948465" cy="154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ini pentru mxnet">
            <a:extLst>
              <a:ext uri="{FF2B5EF4-FFF2-40B4-BE49-F238E27FC236}">
                <a16:creationId xmlns:a16="http://schemas.microsoft.com/office/drawing/2014/main" id="{F107C00B-94EC-49FB-B94E-B2F0CB6B3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84" y="346168"/>
            <a:ext cx="2943528" cy="154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ini pentru pytorch deep learning">
            <a:extLst>
              <a:ext uri="{FF2B5EF4-FFF2-40B4-BE49-F238E27FC236}">
                <a16:creationId xmlns:a16="http://schemas.microsoft.com/office/drawing/2014/main" id="{4F073911-0293-4D48-820E-C0B75DFE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03" y="2639045"/>
            <a:ext cx="2269905" cy="158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ini pentru cntk deep learning">
            <a:extLst>
              <a:ext uri="{FF2B5EF4-FFF2-40B4-BE49-F238E27FC236}">
                <a16:creationId xmlns:a16="http://schemas.microsoft.com/office/drawing/2014/main" id="{8DFDEDE2-C41A-496E-92ED-F03A94F6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30" y="4930536"/>
            <a:ext cx="2344688" cy="15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Rectangle 149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2300641"/>
            <a:ext cx="4236873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8408A-5107-4AE2-A9A5-0DEE0AA4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2916520"/>
            <a:ext cx="2840391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Play with multiple Deep Learning platforms easily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1" name="Picture 2">
            <a:extLst>
              <a:ext uri="{FF2B5EF4-FFF2-40B4-BE49-F238E27FC236}">
                <a16:creationId xmlns:a16="http://schemas.microsoft.com/office/drawing/2014/main" id="{820B9AE0-545C-413C-8F89-1FBF7958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29" y="2874543"/>
            <a:ext cx="3179408" cy="339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53362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80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5BF506-88AA-4B0A-9CA4-637348B53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Play with multiple models and Different hyper params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74D1FA-B74B-4178-9B68-B3264028EE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3531813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1371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23DEC-A361-4FED-A285-3327F4CD0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Play with multiple datasets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977DB8F5-5154-4B95-9211-5CC7C1A2C1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4175771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29718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38E0-AE2A-4617-BA15-25BC8208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525439"/>
            <a:ext cx="3336545" cy="1657614"/>
          </a:xfrm>
        </p:spPr>
        <p:txBody>
          <a:bodyPr>
            <a:normAutofit/>
          </a:bodyPr>
          <a:lstStyle/>
          <a:p>
            <a:r>
              <a:rPr lang="en-US" sz="3600" dirty="0"/>
              <a:t>Train once, detect everywhere</a:t>
            </a:r>
            <a:endParaRPr lang="en-US" sz="3600"/>
          </a:p>
        </p:txBody>
      </p:sp>
      <p:pic>
        <p:nvPicPr>
          <p:cNvPr id="2062" name="Picture 14" descr="Imagini pentru python logo">
            <a:extLst>
              <a:ext uri="{FF2B5EF4-FFF2-40B4-BE49-F238E27FC236}">
                <a16:creationId xmlns:a16="http://schemas.microsoft.com/office/drawing/2014/main" id="{88C4FA64-1120-44A5-A30C-47E71A942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24" y="375320"/>
            <a:ext cx="3438133" cy="384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0" name="Picture 32" descr="Imagini pentru .net  java">
            <a:extLst>
              <a:ext uri="{FF2B5EF4-FFF2-40B4-BE49-F238E27FC236}">
                <a16:creationId xmlns:a16="http://schemas.microsoft.com/office/drawing/2014/main" id="{E34257AA-7A8F-4881-AC95-CF37AD277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370" y="495520"/>
            <a:ext cx="2628285" cy="141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 descr="Imagini pentru c programming language logo">
            <a:extLst>
              <a:ext uri="{FF2B5EF4-FFF2-40B4-BE49-F238E27FC236}">
                <a16:creationId xmlns:a16="http://schemas.microsoft.com/office/drawing/2014/main" id="{48158BB3-5A4E-4F13-AC6E-E072F3516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111" y="2424609"/>
            <a:ext cx="1799367" cy="179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2" name="Picture 34" descr="Imagini pentru raspberry logo">
            <a:extLst>
              <a:ext uri="{FF2B5EF4-FFF2-40B4-BE49-F238E27FC236}">
                <a16:creationId xmlns:a16="http://schemas.microsoft.com/office/drawing/2014/main" id="{0B6EB3BA-BEE1-40B6-A93D-9BC630917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42" y="4911833"/>
            <a:ext cx="1626987" cy="144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Imagini pentru linux logo">
            <a:extLst>
              <a:ext uri="{FF2B5EF4-FFF2-40B4-BE49-F238E27FC236}">
                <a16:creationId xmlns:a16="http://schemas.microsoft.com/office/drawing/2014/main" id="{952FBC60-0CF7-45B0-9C10-E72B0251B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118" y="4911833"/>
            <a:ext cx="4227807" cy="144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4" name="Straight Connector 194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730262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321288-9A47-49B3-ACD7-369BCDC311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4034856"/>
              </p:ext>
            </p:extLst>
          </p:nvPr>
        </p:nvGraphicFramePr>
        <p:xfrm>
          <a:off x="8017254" y="2274491"/>
          <a:ext cx="3336546" cy="390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209573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6BAA10-B7BE-4142-9820-00A15EE9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Have fun with other Computer Vision Tasks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7CADC8-AEFA-44E7-959E-3FD8507B13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815140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5343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9CEDD9-A7BC-453C-A794-4A9625EF0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 need other Computer Vision Tasks?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93592-7665-456A-B97A-E4079ACC3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Let’s talk</a:t>
            </a:r>
          </a:p>
        </p:txBody>
      </p:sp>
    </p:spTree>
    <p:extLst>
      <p:ext uri="{BB962C8B-B14F-4D97-AF65-F5344CB8AC3E}">
        <p14:creationId xmlns:p14="http://schemas.microsoft.com/office/powerpoint/2010/main" val="3208267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637</Words>
  <Application>Microsoft Office PowerPoint</Application>
  <PresentationFormat>Widescreen</PresentationFormat>
  <Paragraphs>123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Segoe UI</vt:lpstr>
      <vt:lpstr>Office Theme</vt:lpstr>
      <vt:lpstr>Computer Vision platform for n00bs</vt:lpstr>
      <vt:lpstr>Computer Vision simplified</vt:lpstr>
      <vt:lpstr>Just focus on Machine Learning</vt:lpstr>
      <vt:lpstr>Play with multiple Deep Learning platforms easily</vt:lpstr>
      <vt:lpstr>Play with multiple models and Different hyper params</vt:lpstr>
      <vt:lpstr>Play with multiple datasets</vt:lpstr>
      <vt:lpstr>Train once, detect everywhere</vt:lpstr>
      <vt:lpstr>Have fun with other Computer Vision Tasks</vt:lpstr>
      <vt:lpstr>You need other Computer Vision Tasks?</vt:lpstr>
      <vt:lpstr>Alternatives – Azure Computer Vision API</vt:lpstr>
      <vt:lpstr>Alternatives – Azure Computer Vision API</vt:lpstr>
      <vt:lpstr>Alternatives – Azure Custom Vision</vt:lpstr>
      <vt:lpstr>Azure Custom Vision</vt:lpstr>
      <vt:lpstr>Azure Custom Vision</vt:lpstr>
      <vt:lpstr>Azure Custom Vision</vt:lpstr>
      <vt:lpstr>Azure Custom Vision review</vt:lpstr>
      <vt:lpstr>Alternatives – Google Cloud Vision</vt:lpstr>
      <vt:lpstr>Alternatives –Google Client Vision</vt:lpstr>
      <vt:lpstr>Alternatives – AWS Rekognition</vt:lpstr>
      <vt:lpstr>Alternatives – AWS Rekognition</vt:lpstr>
      <vt:lpstr>Alternatives AWS SDK - Video</vt:lpstr>
      <vt:lpstr>PoC Limitation</vt:lpstr>
      <vt:lpstr>Example of instance segmentation(1)</vt:lpstr>
      <vt:lpstr>Example instance segmentation(2)</vt:lpstr>
      <vt:lpstr>Example instance segmentation(3)</vt:lpstr>
      <vt:lpstr>Example fast object detection (1)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platform for n00bs</dc:title>
  <dc:creator>Mihai Petrutiu</dc:creator>
  <cp:lastModifiedBy>Mihai Petrutiu</cp:lastModifiedBy>
  <cp:revision>1</cp:revision>
  <dcterms:created xsi:type="dcterms:W3CDTF">2018-10-31T12:50:36Z</dcterms:created>
  <dcterms:modified xsi:type="dcterms:W3CDTF">2018-10-31T12:56:28Z</dcterms:modified>
</cp:coreProperties>
</file>